
<file path=[Content_Types].xml><?xml version="1.0" encoding="utf-8"?>
<Types xmlns="http://schemas.openxmlformats.org/package/2006/content-types">
  <Default Extension="fntdata" ContentType="application/x-fontdata"/>
  <Default Extension="jpeg" ContentType="image/jpeg"/>
  <Default Extension="m4a" ContentType="audio/mp4"/>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Lst>
  <p:sldSz cx="18288000" cy="10287000"/>
  <p:notesSz cx="6858000" cy="9144000"/>
  <p:embeddedFontLst>
    <p:embeddedFont>
      <p:font typeface="Cardo" panose="020B0604020202020204" charset="-79"/>
      <p:regular r:id="rId9"/>
    </p:embeddedFont>
    <p:embeddedFont>
      <p:font typeface="Cristik" panose="02000503000000000000" charset="0"/>
      <p:regular r:id="rId10"/>
    </p:embeddedFont>
    <p:embeddedFont>
      <p:font typeface="Futura" panose="020B0604020202020204" charset="0"/>
      <p:regular r:id="rId11"/>
    </p:embeddedFont>
    <p:embeddedFont>
      <p:font typeface="Retropix" panose="020B0604020202020204" charset="0"/>
      <p:regular r:id="rId1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8" d="100"/>
          <a:sy n="58" d="100"/>
        </p:scale>
        <p:origin x="663" y="3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3.fntdata"/><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font" Target="fonts/font1.fntdata"/><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1/28/2024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1/28/2024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1/28/2024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18" Type="http://schemas.openxmlformats.org/officeDocument/2006/relationships/image" Target="../media/image17.png"/><Relationship Id="rId26" Type="http://schemas.openxmlformats.org/officeDocument/2006/relationships/image" Target="../media/image25.png"/><Relationship Id="rId3" Type="http://schemas.openxmlformats.org/officeDocument/2006/relationships/image" Target="../media/image2.svg"/><Relationship Id="rId21" Type="http://schemas.openxmlformats.org/officeDocument/2006/relationships/image" Target="../media/image20.svg"/><Relationship Id="rId7" Type="http://schemas.openxmlformats.org/officeDocument/2006/relationships/image" Target="../media/image6.svg"/><Relationship Id="rId12" Type="http://schemas.openxmlformats.org/officeDocument/2006/relationships/image" Target="../media/image11.png"/><Relationship Id="rId17" Type="http://schemas.openxmlformats.org/officeDocument/2006/relationships/image" Target="../media/image16.svg"/><Relationship Id="rId25" Type="http://schemas.openxmlformats.org/officeDocument/2006/relationships/image" Target="../media/image24.png"/><Relationship Id="rId2" Type="http://schemas.openxmlformats.org/officeDocument/2006/relationships/image" Target="../media/image1.png"/><Relationship Id="rId16" Type="http://schemas.openxmlformats.org/officeDocument/2006/relationships/image" Target="../media/image15.png"/><Relationship Id="rId20"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svg"/><Relationship Id="rId24" Type="http://schemas.openxmlformats.org/officeDocument/2006/relationships/image" Target="../media/image23.png"/><Relationship Id="rId5" Type="http://schemas.openxmlformats.org/officeDocument/2006/relationships/image" Target="../media/image4.svg"/><Relationship Id="rId15" Type="http://schemas.openxmlformats.org/officeDocument/2006/relationships/image" Target="../media/image14.svg"/><Relationship Id="rId23" Type="http://schemas.openxmlformats.org/officeDocument/2006/relationships/image" Target="../media/image22.png"/><Relationship Id="rId10" Type="http://schemas.openxmlformats.org/officeDocument/2006/relationships/image" Target="../media/image9.png"/><Relationship Id="rId19" Type="http://schemas.openxmlformats.org/officeDocument/2006/relationships/image" Target="../media/image18.sv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image" Target="../media/image13.png"/><Relationship Id="rId22" Type="http://schemas.openxmlformats.org/officeDocument/2006/relationships/image" Target="../media/image21.jpeg"/></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33.png"/><Relationship Id="rId3" Type="http://schemas.openxmlformats.org/officeDocument/2006/relationships/image" Target="../media/image27.svg"/><Relationship Id="rId7" Type="http://schemas.openxmlformats.org/officeDocument/2006/relationships/image" Target="../media/image29.svg"/><Relationship Id="rId12" Type="http://schemas.openxmlformats.org/officeDocument/2006/relationships/image" Target="../media/image32.png"/><Relationship Id="rId2" Type="http://schemas.openxmlformats.org/officeDocument/2006/relationships/image" Target="../media/image26.png"/><Relationship Id="rId16" Type="http://schemas.openxmlformats.org/officeDocument/2006/relationships/image" Target="../media/image14.svg"/><Relationship Id="rId1" Type="http://schemas.openxmlformats.org/officeDocument/2006/relationships/slideLayout" Target="../slideLayouts/slideLayout7.xml"/><Relationship Id="rId6" Type="http://schemas.openxmlformats.org/officeDocument/2006/relationships/image" Target="../media/image28.png"/><Relationship Id="rId11" Type="http://schemas.openxmlformats.org/officeDocument/2006/relationships/image" Target="../media/image31.svg"/><Relationship Id="rId5" Type="http://schemas.openxmlformats.org/officeDocument/2006/relationships/image" Target="../media/image20.svg"/><Relationship Id="rId15" Type="http://schemas.openxmlformats.org/officeDocument/2006/relationships/image" Target="../media/image13.png"/><Relationship Id="rId10" Type="http://schemas.openxmlformats.org/officeDocument/2006/relationships/image" Target="../media/image30.png"/><Relationship Id="rId4" Type="http://schemas.openxmlformats.org/officeDocument/2006/relationships/image" Target="../media/image19.png"/><Relationship Id="rId9" Type="http://schemas.openxmlformats.org/officeDocument/2006/relationships/image" Target="../media/image8.svg"/><Relationship Id="rId14" Type="http://schemas.openxmlformats.org/officeDocument/2006/relationships/image" Target="../media/image34.svg"/></Relationships>
</file>

<file path=ppt/slides/_rels/slide3.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image" Target="../media/image27.svg"/><Relationship Id="rId3" Type="http://schemas.openxmlformats.org/officeDocument/2006/relationships/image" Target="../media/image36.svg"/><Relationship Id="rId7" Type="http://schemas.openxmlformats.org/officeDocument/2006/relationships/image" Target="../media/image38.svg"/><Relationship Id="rId12" Type="http://schemas.openxmlformats.org/officeDocument/2006/relationships/image" Target="../media/image26.png"/><Relationship Id="rId2" Type="http://schemas.openxmlformats.org/officeDocument/2006/relationships/image" Target="../media/image35.png"/><Relationship Id="rId1" Type="http://schemas.openxmlformats.org/officeDocument/2006/relationships/slideLayout" Target="../slideLayouts/slideLayout7.xml"/><Relationship Id="rId6" Type="http://schemas.openxmlformats.org/officeDocument/2006/relationships/image" Target="../media/image37.png"/><Relationship Id="rId11" Type="http://schemas.openxmlformats.org/officeDocument/2006/relationships/image" Target="../media/image42.svg"/><Relationship Id="rId5" Type="http://schemas.openxmlformats.org/officeDocument/2006/relationships/image" Target="../media/image34.svg"/><Relationship Id="rId15" Type="http://schemas.openxmlformats.org/officeDocument/2006/relationships/image" Target="../media/image20.svg"/><Relationship Id="rId10" Type="http://schemas.openxmlformats.org/officeDocument/2006/relationships/image" Target="../media/image41.png"/><Relationship Id="rId4" Type="http://schemas.openxmlformats.org/officeDocument/2006/relationships/image" Target="../media/image33.png"/><Relationship Id="rId9" Type="http://schemas.openxmlformats.org/officeDocument/2006/relationships/image" Target="../media/image40.svg"/><Relationship Id="rId14" Type="http://schemas.openxmlformats.org/officeDocument/2006/relationships/image" Target="../media/image19.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microsoft.com/office/2007/relationships/media" Target="../media/media1.m4a"/><Relationship Id="rId1" Type="http://schemas.openxmlformats.org/officeDocument/2006/relationships/audio" Target="NULL" TargetMode="External"/><Relationship Id="rId6" Type="http://schemas.openxmlformats.org/officeDocument/2006/relationships/image" Target="../media/image45.svg"/><Relationship Id="rId5" Type="http://schemas.openxmlformats.org/officeDocument/2006/relationships/image" Target="../media/image44.png"/><Relationship Id="rId4" Type="http://schemas.openxmlformats.org/officeDocument/2006/relationships/image" Target="../media/image43.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46.jpeg"/></Relationships>
</file>

<file path=ppt/slides/_rels/slide6.xml.rels><?xml version="1.0" encoding="UTF-8" standalone="yes"?>
<Relationships xmlns="http://schemas.openxmlformats.org/package/2006/relationships"><Relationship Id="rId8" Type="http://schemas.openxmlformats.org/officeDocument/2006/relationships/image" Target="../media/image51.png"/><Relationship Id="rId13" Type="http://schemas.openxmlformats.org/officeDocument/2006/relationships/image" Target="../media/image56.svg"/><Relationship Id="rId3" Type="http://schemas.openxmlformats.org/officeDocument/2006/relationships/image" Target="../media/image48.svg"/><Relationship Id="rId7" Type="http://schemas.openxmlformats.org/officeDocument/2006/relationships/image" Target="../media/image6.svg"/><Relationship Id="rId12" Type="http://schemas.openxmlformats.org/officeDocument/2006/relationships/image" Target="../media/image55.png"/><Relationship Id="rId2" Type="http://schemas.openxmlformats.org/officeDocument/2006/relationships/image" Target="../media/image47.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54.svg"/><Relationship Id="rId5" Type="http://schemas.openxmlformats.org/officeDocument/2006/relationships/image" Target="../media/image50.svg"/><Relationship Id="rId10" Type="http://schemas.openxmlformats.org/officeDocument/2006/relationships/image" Target="../media/image53.png"/><Relationship Id="rId4" Type="http://schemas.openxmlformats.org/officeDocument/2006/relationships/image" Target="../media/image49.png"/><Relationship Id="rId9" Type="http://schemas.openxmlformats.org/officeDocument/2006/relationships/image" Target="../media/image52.svg"/></Relationships>
</file>

<file path=ppt/slides/_rels/slide7.xml.rels><?xml version="1.0" encoding="UTF-8" standalone="yes"?>
<Relationships xmlns="http://schemas.openxmlformats.org/package/2006/relationships"><Relationship Id="rId8" Type="http://schemas.openxmlformats.org/officeDocument/2006/relationships/image" Target="../media/image55.png"/><Relationship Id="rId13" Type="http://schemas.openxmlformats.org/officeDocument/2006/relationships/image" Target="../media/image64.svg"/><Relationship Id="rId3" Type="http://schemas.openxmlformats.org/officeDocument/2006/relationships/image" Target="../media/image58.svg"/><Relationship Id="rId7" Type="http://schemas.openxmlformats.org/officeDocument/2006/relationships/image" Target="../media/image60.svg"/><Relationship Id="rId12" Type="http://schemas.openxmlformats.org/officeDocument/2006/relationships/image" Target="../media/image63.png"/><Relationship Id="rId17" Type="http://schemas.openxmlformats.org/officeDocument/2006/relationships/image" Target="../media/image14.svg"/><Relationship Id="rId2" Type="http://schemas.openxmlformats.org/officeDocument/2006/relationships/image" Target="../media/image57.png"/><Relationship Id="rId16"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59.png"/><Relationship Id="rId11" Type="http://schemas.openxmlformats.org/officeDocument/2006/relationships/image" Target="../media/image62.svg"/><Relationship Id="rId5" Type="http://schemas.openxmlformats.org/officeDocument/2006/relationships/image" Target="../media/image4.svg"/><Relationship Id="rId15" Type="http://schemas.openxmlformats.org/officeDocument/2006/relationships/image" Target="../media/image34.svg"/><Relationship Id="rId10" Type="http://schemas.openxmlformats.org/officeDocument/2006/relationships/image" Target="../media/image61.png"/><Relationship Id="rId4" Type="http://schemas.openxmlformats.org/officeDocument/2006/relationships/image" Target="../media/image3.png"/><Relationship Id="rId9" Type="http://schemas.openxmlformats.org/officeDocument/2006/relationships/image" Target="../media/image56.svg"/><Relationship Id="rId14" Type="http://schemas.openxmlformats.org/officeDocument/2006/relationships/image" Target="../media/image3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CAC4F8"/>
        </a:solidFill>
        <a:effectLst/>
      </p:bgPr>
    </p:bg>
    <p:spTree>
      <p:nvGrpSpPr>
        <p:cNvPr id="1" name=""/>
        <p:cNvGrpSpPr/>
        <p:nvPr/>
      </p:nvGrpSpPr>
      <p:grpSpPr>
        <a:xfrm>
          <a:off x="0" y="0"/>
          <a:ext cx="0" cy="0"/>
          <a:chOff x="0" y="0"/>
          <a:chExt cx="0" cy="0"/>
        </a:xfrm>
      </p:grpSpPr>
      <p:sp>
        <p:nvSpPr>
          <p:cNvPr id="2" name="Freeform 2"/>
          <p:cNvSpPr/>
          <p:nvPr/>
        </p:nvSpPr>
        <p:spPr>
          <a:xfrm>
            <a:off x="-179363" y="7524873"/>
            <a:ext cx="4751363" cy="1382215"/>
          </a:xfrm>
          <a:custGeom>
            <a:avLst/>
            <a:gdLst/>
            <a:ahLst/>
            <a:cxnLst/>
            <a:rect l="l" t="t" r="r" b="b"/>
            <a:pathLst>
              <a:path w="4751363" h="1382215">
                <a:moveTo>
                  <a:pt x="0" y="0"/>
                </a:moveTo>
                <a:lnTo>
                  <a:pt x="4751363" y="0"/>
                </a:lnTo>
                <a:lnTo>
                  <a:pt x="4751363" y="1382214"/>
                </a:lnTo>
                <a:lnTo>
                  <a:pt x="0" y="138221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4346718" y="7524873"/>
            <a:ext cx="4751363" cy="1382215"/>
          </a:xfrm>
          <a:custGeom>
            <a:avLst/>
            <a:gdLst/>
            <a:ahLst/>
            <a:cxnLst/>
            <a:rect l="l" t="t" r="r" b="b"/>
            <a:pathLst>
              <a:path w="4751363" h="1382215">
                <a:moveTo>
                  <a:pt x="0" y="0"/>
                </a:moveTo>
                <a:lnTo>
                  <a:pt x="4751364" y="0"/>
                </a:lnTo>
                <a:lnTo>
                  <a:pt x="4751364" y="1382214"/>
                </a:lnTo>
                <a:lnTo>
                  <a:pt x="0" y="138221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10269696" y="7797821"/>
            <a:ext cx="4751363" cy="1382215"/>
          </a:xfrm>
          <a:custGeom>
            <a:avLst/>
            <a:gdLst/>
            <a:ahLst/>
            <a:cxnLst/>
            <a:rect l="l" t="t" r="r" b="b"/>
            <a:pathLst>
              <a:path w="4751363" h="1382215">
                <a:moveTo>
                  <a:pt x="0" y="0"/>
                </a:moveTo>
                <a:lnTo>
                  <a:pt x="4751363" y="0"/>
                </a:lnTo>
                <a:lnTo>
                  <a:pt x="4751363" y="1382215"/>
                </a:lnTo>
                <a:lnTo>
                  <a:pt x="0" y="138221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5" name="Group 5"/>
          <p:cNvGrpSpPr/>
          <p:nvPr/>
        </p:nvGrpSpPr>
        <p:grpSpPr>
          <a:xfrm>
            <a:off x="0" y="8907087"/>
            <a:ext cx="18288000" cy="1379913"/>
            <a:chOff x="0" y="0"/>
            <a:chExt cx="24384000" cy="1839884"/>
          </a:xfrm>
        </p:grpSpPr>
        <p:sp>
          <p:nvSpPr>
            <p:cNvPr id="6" name="Freeform 6"/>
            <p:cNvSpPr/>
            <p:nvPr/>
          </p:nvSpPr>
          <p:spPr>
            <a:xfrm>
              <a:off x="0" y="0"/>
              <a:ext cx="12192000" cy="1839884"/>
            </a:xfrm>
            <a:custGeom>
              <a:avLst/>
              <a:gdLst/>
              <a:ahLst/>
              <a:cxnLst/>
              <a:rect l="l" t="t" r="r" b="b"/>
              <a:pathLst>
                <a:path w="12192000" h="1839884">
                  <a:moveTo>
                    <a:pt x="0" y="0"/>
                  </a:moveTo>
                  <a:lnTo>
                    <a:pt x="12192000" y="0"/>
                  </a:lnTo>
                  <a:lnTo>
                    <a:pt x="12192000" y="1839884"/>
                  </a:lnTo>
                  <a:lnTo>
                    <a:pt x="0" y="183988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a:off x="12192000" y="0"/>
              <a:ext cx="12192000" cy="1839884"/>
            </a:xfrm>
            <a:custGeom>
              <a:avLst/>
              <a:gdLst/>
              <a:ahLst/>
              <a:cxnLst/>
              <a:rect l="l" t="t" r="r" b="b"/>
              <a:pathLst>
                <a:path w="12192000" h="1839884">
                  <a:moveTo>
                    <a:pt x="0" y="0"/>
                  </a:moveTo>
                  <a:lnTo>
                    <a:pt x="12192000" y="0"/>
                  </a:lnTo>
                  <a:lnTo>
                    <a:pt x="12192000" y="1839884"/>
                  </a:lnTo>
                  <a:lnTo>
                    <a:pt x="0" y="183988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sp>
        <p:nvSpPr>
          <p:cNvPr id="8" name="Freeform 8"/>
          <p:cNvSpPr/>
          <p:nvPr/>
        </p:nvSpPr>
        <p:spPr>
          <a:xfrm>
            <a:off x="12605907" y="4076783"/>
            <a:ext cx="4830304" cy="4830304"/>
          </a:xfrm>
          <a:custGeom>
            <a:avLst/>
            <a:gdLst/>
            <a:ahLst/>
            <a:cxnLst/>
            <a:rect l="l" t="t" r="r" b="b"/>
            <a:pathLst>
              <a:path w="4830304" h="4830304">
                <a:moveTo>
                  <a:pt x="0" y="0"/>
                </a:moveTo>
                <a:lnTo>
                  <a:pt x="4830304" y="0"/>
                </a:lnTo>
                <a:lnTo>
                  <a:pt x="4830304" y="4830304"/>
                </a:lnTo>
                <a:lnTo>
                  <a:pt x="0" y="483030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9" name="Freeform 9"/>
          <p:cNvSpPr/>
          <p:nvPr/>
        </p:nvSpPr>
        <p:spPr>
          <a:xfrm>
            <a:off x="1649437" y="6688555"/>
            <a:ext cx="4675068" cy="2218532"/>
          </a:xfrm>
          <a:custGeom>
            <a:avLst/>
            <a:gdLst/>
            <a:ahLst/>
            <a:cxnLst/>
            <a:rect l="l" t="t" r="r" b="b"/>
            <a:pathLst>
              <a:path w="4675068" h="2218532">
                <a:moveTo>
                  <a:pt x="0" y="0"/>
                </a:moveTo>
                <a:lnTo>
                  <a:pt x="4675068" y="0"/>
                </a:lnTo>
                <a:lnTo>
                  <a:pt x="4675068" y="2218532"/>
                </a:lnTo>
                <a:lnTo>
                  <a:pt x="0" y="221853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0" name="Freeform 10"/>
          <p:cNvSpPr/>
          <p:nvPr/>
        </p:nvSpPr>
        <p:spPr>
          <a:xfrm>
            <a:off x="2465286" y="4395117"/>
            <a:ext cx="2058054" cy="748383"/>
          </a:xfrm>
          <a:custGeom>
            <a:avLst/>
            <a:gdLst/>
            <a:ahLst/>
            <a:cxnLst/>
            <a:rect l="l" t="t" r="r" b="b"/>
            <a:pathLst>
              <a:path w="2058054" h="748383">
                <a:moveTo>
                  <a:pt x="0" y="0"/>
                </a:moveTo>
                <a:lnTo>
                  <a:pt x="2058054" y="0"/>
                </a:lnTo>
                <a:lnTo>
                  <a:pt x="2058054" y="748383"/>
                </a:lnTo>
                <a:lnTo>
                  <a:pt x="0" y="748383"/>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1" name="Freeform 11"/>
          <p:cNvSpPr/>
          <p:nvPr/>
        </p:nvSpPr>
        <p:spPr>
          <a:xfrm flipH="1">
            <a:off x="2196318" y="668993"/>
            <a:ext cx="1546507" cy="562366"/>
          </a:xfrm>
          <a:custGeom>
            <a:avLst/>
            <a:gdLst/>
            <a:ahLst/>
            <a:cxnLst/>
            <a:rect l="l" t="t" r="r" b="b"/>
            <a:pathLst>
              <a:path w="1546507" h="562366">
                <a:moveTo>
                  <a:pt x="1546507" y="0"/>
                </a:moveTo>
                <a:lnTo>
                  <a:pt x="0" y="0"/>
                </a:lnTo>
                <a:lnTo>
                  <a:pt x="0" y="562367"/>
                </a:lnTo>
                <a:lnTo>
                  <a:pt x="1546507" y="562367"/>
                </a:lnTo>
                <a:lnTo>
                  <a:pt x="1546507"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2" name="Freeform 12"/>
          <p:cNvSpPr/>
          <p:nvPr/>
        </p:nvSpPr>
        <p:spPr>
          <a:xfrm>
            <a:off x="828515" y="3919707"/>
            <a:ext cx="2493690" cy="4987381"/>
          </a:xfrm>
          <a:custGeom>
            <a:avLst/>
            <a:gdLst/>
            <a:ahLst/>
            <a:cxnLst/>
            <a:rect l="l" t="t" r="r" b="b"/>
            <a:pathLst>
              <a:path w="2493690" h="4987381">
                <a:moveTo>
                  <a:pt x="0" y="0"/>
                </a:moveTo>
                <a:lnTo>
                  <a:pt x="2493690" y="0"/>
                </a:lnTo>
                <a:lnTo>
                  <a:pt x="2493690" y="4987380"/>
                </a:lnTo>
                <a:lnTo>
                  <a:pt x="0" y="498738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13" name="Freeform 13"/>
          <p:cNvSpPr/>
          <p:nvPr/>
        </p:nvSpPr>
        <p:spPr>
          <a:xfrm>
            <a:off x="4658007" y="668993"/>
            <a:ext cx="2057400" cy="2057400"/>
          </a:xfrm>
          <a:custGeom>
            <a:avLst/>
            <a:gdLst/>
            <a:ahLst/>
            <a:cxnLst/>
            <a:rect l="l" t="t" r="r" b="b"/>
            <a:pathLst>
              <a:path w="2057400" h="2057400">
                <a:moveTo>
                  <a:pt x="0" y="0"/>
                </a:moveTo>
                <a:lnTo>
                  <a:pt x="2057400" y="0"/>
                </a:lnTo>
                <a:lnTo>
                  <a:pt x="2057400" y="2057400"/>
                </a:lnTo>
                <a:lnTo>
                  <a:pt x="0" y="2057400"/>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14" name="Freeform 14"/>
          <p:cNvSpPr/>
          <p:nvPr/>
        </p:nvSpPr>
        <p:spPr>
          <a:xfrm>
            <a:off x="11495428" y="5758511"/>
            <a:ext cx="922292" cy="1110033"/>
          </a:xfrm>
          <a:custGeom>
            <a:avLst/>
            <a:gdLst/>
            <a:ahLst/>
            <a:cxnLst/>
            <a:rect l="l" t="t" r="r" b="b"/>
            <a:pathLst>
              <a:path w="922292" h="1110033">
                <a:moveTo>
                  <a:pt x="0" y="0"/>
                </a:moveTo>
                <a:lnTo>
                  <a:pt x="922293" y="0"/>
                </a:lnTo>
                <a:lnTo>
                  <a:pt x="922293" y="1110033"/>
                </a:lnTo>
                <a:lnTo>
                  <a:pt x="0" y="1110033"/>
                </a:lnTo>
                <a:lnTo>
                  <a:pt x="0" y="0"/>
                </a:lnTo>
                <a:close/>
              </a:path>
            </a:pathLst>
          </a:custGeom>
          <a:blipFill>
            <a:blip r:embed="rId14">
              <a:extLst>
                <a:ext uri="{96DAC541-7B7A-43D3-8B79-37D633B846F1}">
                  <asvg:svgBlip xmlns:asvg="http://schemas.microsoft.com/office/drawing/2016/SVG/main" r:embed="rId15"/>
                </a:ext>
              </a:extLst>
            </a:blip>
            <a:stretch>
              <a:fillRect t="-62238" r="-95263"/>
            </a:stretch>
          </a:blipFill>
        </p:spPr>
      </p:sp>
      <p:sp>
        <p:nvSpPr>
          <p:cNvPr id="15" name="TextBox 15"/>
          <p:cNvSpPr txBox="1"/>
          <p:nvPr/>
        </p:nvSpPr>
        <p:spPr>
          <a:xfrm>
            <a:off x="4854410" y="956373"/>
            <a:ext cx="8026037" cy="4802138"/>
          </a:xfrm>
          <a:prstGeom prst="rect">
            <a:avLst/>
          </a:prstGeom>
        </p:spPr>
        <p:txBody>
          <a:bodyPr lIns="0" tIns="0" rIns="0" bIns="0" rtlCol="0" anchor="t">
            <a:spAutoFit/>
          </a:bodyPr>
          <a:lstStyle/>
          <a:p>
            <a:pPr marL="0" lvl="0" indent="0" algn="ctr">
              <a:lnSpc>
                <a:spcPts val="9069"/>
              </a:lnSpc>
            </a:pPr>
            <a:r>
              <a:rPr lang="en-US" sz="10424" dirty="0">
                <a:solidFill>
                  <a:srgbClr val="330084"/>
                </a:solidFill>
                <a:latin typeface="Cristik"/>
              </a:rPr>
              <a:t>TILLU'S ODYSSEY: CASTAWAY CHRONICLES</a:t>
            </a:r>
          </a:p>
        </p:txBody>
      </p:sp>
      <p:sp>
        <p:nvSpPr>
          <p:cNvPr id="16" name="Freeform 16"/>
          <p:cNvSpPr/>
          <p:nvPr/>
        </p:nvSpPr>
        <p:spPr>
          <a:xfrm>
            <a:off x="6614049" y="6054718"/>
            <a:ext cx="4591835" cy="993506"/>
          </a:xfrm>
          <a:custGeom>
            <a:avLst/>
            <a:gdLst/>
            <a:ahLst/>
            <a:cxnLst/>
            <a:rect l="l" t="t" r="r" b="b"/>
            <a:pathLst>
              <a:path w="4591835" h="993506">
                <a:moveTo>
                  <a:pt x="0" y="0"/>
                </a:moveTo>
                <a:lnTo>
                  <a:pt x="4591835" y="0"/>
                </a:lnTo>
                <a:lnTo>
                  <a:pt x="4591835" y="993506"/>
                </a:lnTo>
                <a:lnTo>
                  <a:pt x="0" y="993506"/>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sp>
        <p:nvSpPr>
          <p:cNvPr id="17" name="Freeform 17"/>
          <p:cNvSpPr/>
          <p:nvPr/>
        </p:nvSpPr>
        <p:spPr>
          <a:xfrm>
            <a:off x="3742825" y="6722684"/>
            <a:ext cx="1943882" cy="1258222"/>
          </a:xfrm>
          <a:custGeom>
            <a:avLst/>
            <a:gdLst/>
            <a:ahLst/>
            <a:cxnLst/>
            <a:rect l="l" t="t" r="r" b="b"/>
            <a:pathLst>
              <a:path w="1943882" h="1258222">
                <a:moveTo>
                  <a:pt x="0" y="0"/>
                </a:moveTo>
                <a:lnTo>
                  <a:pt x="1943882" y="0"/>
                </a:lnTo>
                <a:lnTo>
                  <a:pt x="1943882" y="1258222"/>
                </a:lnTo>
                <a:lnTo>
                  <a:pt x="0" y="1258222"/>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sp>
      <p:sp>
        <p:nvSpPr>
          <p:cNvPr id="18" name="Freeform 18"/>
          <p:cNvSpPr/>
          <p:nvPr/>
        </p:nvSpPr>
        <p:spPr>
          <a:xfrm>
            <a:off x="12100183" y="2357422"/>
            <a:ext cx="2920876" cy="1062137"/>
          </a:xfrm>
          <a:custGeom>
            <a:avLst/>
            <a:gdLst/>
            <a:ahLst/>
            <a:cxnLst/>
            <a:rect l="l" t="t" r="r" b="b"/>
            <a:pathLst>
              <a:path w="2920876" h="1062137">
                <a:moveTo>
                  <a:pt x="0" y="0"/>
                </a:moveTo>
                <a:lnTo>
                  <a:pt x="2920876" y="0"/>
                </a:lnTo>
                <a:lnTo>
                  <a:pt x="2920876" y="1062136"/>
                </a:lnTo>
                <a:lnTo>
                  <a:pt x="0" y="1062136"/>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9" name="Freeform 19"/>
          <p:cNvSpPr/>
          <p:nvPr/>
        </p:nvSpPr>
        <p:spPr>
          <a:xfrm>
            <a:off x="13992032" y="640023"/>
            <a:ext cx="2058054" cy="748383"/>
          </a:xfrm>
          <a:custGeom>
            <a:avLst/>
            <a:gdLst/>
            <a:ahLst/>
            <a:cxnLst/>
            <a:rect l="l" t="t" r="r" b="b"/>
            <a:pathLst>
              <a:path w="2058054" h="748383">
                <a:moveTo>
                  <a:pt x="0" y="0"/>
                </a:moveTo>
                <a:lnTo>
                  <a:pt x="2058054" y="0"/>
                </a:lnTo>
                <a:lnTo>
                  <a:pt x="2058054" y="748384"/>
                </a:lnTo>
                <a:lnTo>
                  <a:pt x="0" y="74838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20" name="Freeform 20"/>
          <p:cNvSpPr/>
          <p:nvPr/>
        </p:nvSpPr>
        <p:spPr>
          <a:xfrm>
            <a:off x="-150759" y="2726393"/>
            <a:ext cx="3138769" cy="559272"/>
          </a:xfrm>
          <a:custGeom>
            <a:avLst/>
            <a:gdLst/>
            <a:ahLst/>
            <a:cxnLst/>
            <a:rect l="l" t="t" r="r" b="b"/>
            <a:pathLst>
              <a:path w="3138769" h="559272">
                <a:moveTo>
                  <a:pt x="0" y="0"/>
                </a:moveTo>
                <a:lnTo>
                  <a:pt x="3138769" y="0"/>
                </a:lnTo>
                <a:lnTo>
                  <a:pt x="3138769" y="559272"/>
                </a:lnTo>
                <a:lnTo>
                  <a:pt x="0" y="559272"/>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sp>
      <p:sp>
        <p:nvSpPr>
          <p:cNvPr id="21" name="Freeform 21"/>
          <p:cNvSpPr/>
          <p:nvPr/>
        </p:nvSpPr>
        <p:spPr>
          <a:xfrm>
            <a:off x="15689916" y="2167122"/>
            <a:ext cx="3138769" cy="559272"/>
          </a:xfrm>
          <a:custGeom>
            <a:avLst/>
            <a:gdLst/>
            <a:ahLst/>
            <a:cxnLst/>
            <a:rect l="l" t="t" r="r" b="b"/>
            <a:pathLst>
              <a:path w="3138769" h="559272">
                <a:moveTo>
                  <a:pt x="0" y="0"/>
                </a:moveTo>
                <a:lnTo>
                  <a:pt x="3138768" y="0"/>
                </a:lnTo>
                <a:lnTo>
                  <a:pt x="3138768" y="559271"/>
                </a:lnTo>
                <a:lnTo>
                  <a:pt x="0" y="559271"/>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sp>
      <p:sp>
        <p:nvSpPr>
          <p:cNvPr id="22" name="Freeform 22"/>
          <p:cNvSpPr/>
          <p:nvPr/>
        </p:nvSpPr>
        <p:spPr>
          <a:xfrm>
            <a:off x="2746655" y="7435051"/>
            <a:ext cx="2107755" cy="2107755"/>
          </a:xfrm>
          <a:custGeom>
            <a:avLst/>
            <a:gdLst/>
            <a:ahLst/>
            <a:cxnLst/>
            <a:rect l="l" t="t" r="r" b="b"/>
            <a:pathLst>
              <a:path w="2107755" h="2107755">
                <a:moveTo>
                  <a:pt x="0" y="0"/>
                </a:moveTo>
                <a:lnTo>
                  <a:pt x="2107755" y="0"/>
                </a:lnTo>
                <a:lnTo>
                  <a:pt x="2107755" y="2107755"/>
                </a:lnTo>
                <a:lnTo>
                  <a:pt x="0" y="2107755"/>
                </a:lnTo>
                <a:lnTo>
                  <a:pt x="0" y="0"/>
                </a:lnTo>
                <a:close/>
              </a:path>
            </a:pathLst>
          </a:custGeom>
          <a:blipFill>
            <a:blip r:embed="rId22"/>
            <a:stretch>
              <a:fillRect/>
            </a:stretch>
          </a:blipFill>
        </p:spPr>
      </p:sp>
      <p:sp>
        <p:nvSpPr>
          <p:cNvPr id="23" name="Freeform 23"/>
          <p:cNvSpPr/>
          <p:nvPr/>
        </p:nvSpPr>
        <p:spPr>
          <a:xfrm>
            <a:off x="5169618" y="7797821"/>
            <a:ext cx="5100077" cy="2018781"/>
          </a:xfrm>
          <a:custGeom>
            <a:avLst/>
            <a:gdLst/>
            <a:ahLst/>
            <a:cxnLst/>
            <a:rect l="l" t="t" r="r" b="b"/>
            <a:pathLst>
              <a:path w="5100077" h="2018781">
                <a:moveTo>
                  <a:pt x="0" y="0"/>
                </a:moveTo>
                <a:lnTo>
                  <a:pt x="5100078" y="0"/>
                </a:lnTo>
                <a:lnTo>
                  <a:pt x="5100078" y="2018781"/>
                </a:lnTo>
                <a:lnTo>
                  <a:pt x="0" y="2018781"/>
                </a:lnTo>
                <a:lnTo>
                  <a:pt x="0" y="0"/>
                </a:lnTo>
                <a:close/>
              </a:path>
            </a:pathLst>
          </a:custGeom>
          <a:blipFill>
            <a:blip r:embed="rId23"/>
            <a:stretch>
              <a:fillRect/>
            </a:stretch>
          </a:blipFill>
        </p:spPr>
      </p:sp>
      <p:sp>
        <p:nvSpPr>
          <p:cNvPr id="24" name="Freeform 24"/>
          <p:cNvSpPr/>
          <p:nvPr/>
        </p:nvSpPr>
        <p:spPr>
          <a:xfrm>
            <a:off x="10635154" y="7860989"/>
            <a:ext cx="1605294" cy="1605294"/>
          </a:xfrm>
          <a:custGeom>
            <a:avLst/>
            <a:gdLst/>
            <a:ahLst/>
            <a:cxnLst/>
            <a:rect l="l" t="t" r="r" b="b"/>
            <a:pathLst>
              <a:path w="1605294" h="1605294">
                <a:moveTo>
                  <a:pt x="0" y="0"/>
                </a:moveTo>
                <a:lnTo>
                  <a:pt x="1605294" y="0"/>
                </a:lnTo>
                <a:lnTo>
                  <a:pt x="1605294" y="1605294"/>
                </a:lnTo>
                <a:lnTo>
                  <a:pt x="0" y="1605294"/>
                </a:lnTo>
                <a:lnTo>
                  <a:pt x="0" y="0"/>
                </a:lnTo>
                <a:close/>
              </a:path>
            </a:pathLst>
          </a:custGeom>
          <a:blipFill>
            <a:blip r:embed="rId24"/>
            <a:stretch>
              <a:fillRect/>
            </a:stretch>
          </a:blipFill>
        </p:spPr>
      </p:sp>
      <p:sp>
        <p:nvSpPr>
          <p:cNvPr id="25" name="Freeform 25"/>
          <p:cNvSpPr/>
          <p:nvPr/>
        </p:nvSpPr>
        <p:spPr>
          <a:xfrm>
            <a:off x="12417721" y="7797821"/>
            <a:ext cx="1954710" cy="1954710"/>
          </a:xfrm>
          <a:custGeom>
            <a:avLst/>
            <a:gdLst/>
            <a:ahLst/>
            <a:cxnLst/>
            <a:rect l="l" t="t" r="r" b="b"/>
            <a:pathLst>
              <a:path w="1954710" h="1954710">
                <a:moveTo>
                  <a:pt x="0" y="0"/>
                </a:moveTo>
                <a:lnTo>
                  <a:pt x="1954709" y="0"/>
                </a:lnTo>
                <a:lnTo>
                  <a:pt x="1954709" y="1954710"/>
                </a:lnTo>
                <a:lnTo>
                  <a:pt x="0" y="1954710"/>
                </a:lnTo>
                <a:lnTo>
                  <a:pt x="0" y="0"/>
                </a:lnTo>
                <a:close/>
              </a:path>
            </a:pathLst>
          </a:custGeom>
          <a:blipFill>
            <a:blip r:embed="rId25"/>
            <a:stretch>
              <a:fillRect/>
            </a:stretch>
          </a:blipFill>
        </p:spPr>
      </p:sp>
      <p:sp>
        <p:nvSpPr>
          <p:cNvPr id="26" name="Freeform 26"/>
          <p:cNvSpPr/>
          <p:nvPr/>
        </p:nvSpPr>
        <p:spPr>
          <a:xfrm>
            <a:off x="14553405" y="8006255"/>
            <a:ext cx="1536551" cy="1536551"/>
          </a:xfrm>
          <a:custGeom>
            <a:avLst/>
            <a:gdLst/>
            <a:ahLst/>
            <a:cxnLst/>
            <a:rect l="l" t="t" r="r" b="b"/>
            <a:pathLst>
              <a:path w="1536551" h="1536551">
                <a:moveTo>
                  <a:pt x="0" y="0"/>
                </a:moveTo>
                <a:lnTo>
                  <a:pt x="1536551" y="0"/>
                </a:lnTo>
                <a:lnTo>
                  <a:pt x="1536551" y="1536551"/>
                </a:lnTo>
                <a:lnTo>
                  <a:pt x="0" y="1536551"/>
                </a:lnTo>
                <a:lnTo>
                  <a:pt x="0" y="0"/>
                </a:lnTo>
                <a:close/>
              </a:path>
            </a:pathLst>
          </a:custGeom>
          <a:blipFill>
            <a:blip r:embed="rId26"/>
            <a:stretch>
              <a:fillRect/>
            </a:stretch>
          </a:blipFill>
        </p:spPr>
      </p:sp>
      <p:sp>
        <p:nvSpPr>
          <p:cNvPr id="27" name="TextBox 27"/>
          <p:cNvSpPr txBox="1"/>
          <p:nvPr/>
        </p:nvSpPr>
        <p:spPr>
          <a:xfrm>
            <a:off x="6614049" y="6282023"/>
            <a:ext cx="4493843" cy="586521"/>
          </a:xfrm>
          <a:prstGeom prst="rect">
            <a:avLst/>
          </a:prstGeom>
        </p:spPr>
        <p:txBody>
          <a:bodyPr lIns="0" tIns="0" rIns="0" bIns="0" rtlCol="0" anchor="t">
            <a:spAutoFit/>
          </a:bodyPr>
          <a:lstStyle/>
          <a:p>
            <a:pPr marL="0" lvl="0" indent="0" algn="ctr">
              <a:lnSpc>
                <a:spcPts val="3632"/>
              </a:lnSpc>
            </a:pPr>
            <a:r>
              <a:rPr lang="en-US" sz="4175">
                <a:solidFill>
                  <a:srgbClr val="330084"/>
                </a:solidFill>
                <a:latin typeface="Retropix"/>
              </a:rPr>
              <a:t>BY TEAM RYZUKA</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CAC4F8"/>
        </a:solidFill>
        <a:effectLst/>
      </p:bgPr>
    </p:bg>
    <p:spTree>
      <p:nvGrpSpPr>
        <p:cNvPr id="1" name=""/>
        <p:cNvGrpSpPr/>
        <p:nvPr/>
      </p:nvGrpSpPr>
      <p:grpSpPr>
        <a:xfrm>
          <a:off x="0" y="0"/>
          <a:ext cx="0" cy="0"/>
          <a:chOff x="0" y="0"/>
          <a:chExt cx="0" cy="0"/>
        </a:xfrm>
      </p:grpSpPr>
      <p:grpSp>
        <p:nvGrpSpPr>
          <p:cNvPr id="2" name="Group 2"/>
          <p:cNvGrpSpPr/>
          <p:nvPr/>
        </p:nvGrpSpPr>
        <p:grpSpPr>
          <a:xfrm>
            <a:off x="0" y="8923585"/>
            <a:ext cx="18288000" cy="1379913"/>
            <a:chOff x="0" y="0"/>
            <a:chExt cx="24384000" cy="1839884"/>
          </a:xfrm>
        </p:grpSpPr>
        <p:sp>
          <p:nvSpPr>
            <p:cNvPr id="3" name="Freeform 3"/>
            <p:cNvSpPr/>
            <p:nvPr/>
          </p:nvSpPr>
          <p:spPr>
            <a:xfrm>
              <a:off x="12192000" y="0"/>
              <a:ext cx="12192000" cy="1839884"/>
            </a:xfrm>
            <a:custGeom>
              <a:avLst/>
              <a:gdLst/>
              <a:ahLst/>
              <a:cxnLst/>
              <a:rect l="l" t="t" r="r" b="b"/>
              <a:pathLst>
                <a:path w="12192000" h="1839884">
                  <a:moveTo>
                    <a:pt x="0" y="0"/>
                  </a:moveTo>
                  <a:lnTo>
                    <a:pt x="12192000" y="0"/>
                  </a:lnTo>
                  <a:lnTo>
                    <a:pt x="12192000" y="1839884"/>
                  </a:lnTo>
                  <a:lnTo>
                    <a:pt x="0" y="183988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0" y="0"/>
              <a:ext cx="12192000" cy="1839884"/>
            </a:xfrm>
            <a:custGeom>
              <a:avLst/>
              <a:gdLst/>
              <a:ahLst/>
              <a:cxnLst/>
              <a:rect l="l" t="t" r="r" b="b"/>
              <a:pathLst>
                <a:path w="12192000" h="1839884">
                  <a:moveTo>
                    <a:pt x="0" y="0"/>
                  </a:moveTo>
                  <a:lnTo>
                    <a:pt x="12192000" y="0"/>
                  </a:lnTo>
                  <a:lnTo>
                    <a:pt x="12192000" y="1839884"/>
                  </a:lnTo>
                  <a:lnTo>
                    <a:pt x="0" y="183988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sp>
        <p:nvSpPr>
          <p:cNvPr id="5" name="Freeform 5"/>
          <p:cNvSpPr/>
          <p:nvPr/>
        </p:nvSpPr>
        <p:spPr>
          <a:xfrm>
            <a:off x="11446891" y="5746945"/>
            <a:ext cx="4538218" cy="808628"/>
          </a:xfrm>
          <a:custGeom>
            <a:avLst/>
            <a:gdLst/>
            <a:ahLst/>
            <a:cxnLst/>
            <a:rect l="l" t="t" r="r" b="b"/>
            <a:pathLst>
              <a:path w="4538218" h="808628">
                <a:moveTo>
                  <a:pt x="0" y="0"/>
                </a:moveTo>
                <a:lnTo>
                  <a:pt x="4538218" y="0"/>
                </a:lnTo>
                <a:lnTo>
                  <a:pt x="4538218" y="808627"/>
                </a:lnTo>
                <a:lnTo>
                  <a:pt x="0" y="80862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flipH="1">
            <a:off x="13438809" y="4205277"/>
            <a:ext cx="5337649" cy="5656468"/>
          </a:xfrm>
          <a:custGeom>
            <a:avLst/>
            <a:gdLst/>
            <a:ahLst/>
            <a:cxnLst/>
            <a:rect l="l" t="t" r="r" b="b"/>
            <a:pathLst>
              <a:path w="5337649" h="5656468">
                <a:moveTo>
                  <a:pt x="5337649" y="0"/>
                </a:moveTo>
                <a:lnTo>
                  <a:pt x="0" y="0"/>
                </a:lnTo>
                <a:lnTo>
                  <a:pt x="0" y="5656468"/>
                </a:lnTo>
                <a:lnTo>
                  <a:pt x="5337649" y="5656468"/>
                </a:lnTo>
                <a:lnTo>
                  <a:pt x="5337649"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7" name="Freeform 7"/>
          <p:cNvSpPr/>
          <p:nvPr/>
        </p:nvSpPr>
        <p:spPr>
          <a:xfrm>
            <a:off x="8763741" y="7395009"/>
            <a:ext cx="4675068" cy="2218532"/>
          </a:xfrm>
          <a:custGeom>
            <a:avLst/>
            <a:gdLst/>
            <a:ahLst/>
            <a:cxnLst/>
            <a:rect l="l" t="t" r="r" b="b"/>
            <a:pathLst>
              <a:path w="4675068" h="2218532">
                <a:moveTo>
                  <a:pt x="0" y="0"/>
                </a:moveTo>
                <a:lnTo>
                  <a:pt x="4675068" y="0"/>
                </a:lnTo>
                <a:lnTo>
                  <a:pt x="4675068" y="2218532"/>
                </a:lnTo>
                <a:lnTo>
                  <a:pt x="0" y="221853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8" name="Freeform 8"/>
          <p:cNvSpPr/>
          <p:nvPr/>
        </p:nvSpPr>
        <p:spPr>
          <a:xfrm>
            <a:off x="7699256" y="5746945"/>
            <a:ext cx="2745694" cy="4114800"/>
          </a:xfrm>
          <a:custGeom>
            <a:avLst/>
            <a:gdLst/>
            <a:ahLst/>
            <a:cxnLst/>
            <a:rect l="l" t="t" r="r" b="b"/>
            <a:pathLst>
              <a:path w="2745694" h="4114800">
                <a:moveTo>
                  <a:pt x="0" y="0"/>
                </a:moveTo>
                <a:lnTo>
                  <a:pt x="2745694" y="0"/>
                </a:lnTo>
                <a:lnTo>
                  <a:pt x="2745694"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grpSp>
        <p:nvGrpSpPr>
          <p:cNvPr id="9" name="Group 9"/>
          <p:cNvGrpSpPr/>
          <p:nvPr/>
        </p:nvGrpSpPr>
        <p:grpSpPr>
          <a:xfrm>
            <a:off x="1273009" y="1028700"/>
            <a:ext cx="5033852" cy="7475278"/>
            <a:chOff x="0" y="0"/>
            <a:chExt cx="4276090" cy="6350000"/>
          </a:xfrm>
        </p:grpSpPr>
        <p:sp>
          <p:nvSpPr>
            <p:cNvPr id="10" name="Freeform 10"/>
            <p:cNvSpPr/>
            <p:nvPr/>
          </p:nvSpPr>
          <p:spPr>
            <a:xfrm>
              <a:off x="0" y="0"/>
              <a:ext cx="4276090" cy="6350000"/>
            </a:xfrm>
            <a:custGeom>
              <a:avLst/>
              <a:gdLst/>
              <a:ahLst/>
              <a:cxnLst/>
              <a:rect l="l" t="t" r="r" b="b"/>
              <a:pathLst>
                <a:path w="4276090" h="6350000">
                  <a:moveTo>
                    <a:pt x="4146550" y="1295400"/>
                  </a:moveTo>
                  <a:cubicBezTo>
                    <a:pt x="4146550" y="1230630"/>
                    <a:pt x="4146550" y="1101090"/>
                    <a:pt x="4146550" y="1036320"/>
                  </a:cubicBezTo>
                  <a:lnTo>
                    <a:pt x="4017010" y="1036320"/>
                  </a:lnTo>
                  <a:cubicBezTo>
                    <a:pt x="4017010" y="971550"/>
                    <a:pt x="4017010" y="842010"/>
                    <a:pt x="4017010" y="777240"/>
                  </a:cubicBezTo>
                  <a:lnTo>
                    <a:pt x="3887470" y="777240"/>
                  </a:lnTo>
                  <a:lnTo>
                    <a:pt x="3887470" y="647700"/>
                  </a:lnTo>
                  <a:lnTo>
                    <a:pt x="3757930" y="647700"/>
                  </a:lnTo>
                  <a:lnTo>
                    <a:pt x="3757930" y="518160"/>
                  </a:lnTo>
                  <a:lnTo>
                    <a:pt x="3628390" y="518160"/>
                  </a:lnTo>
                  <a:lnTo>
                    <a:pt x="3628390" y="388620"/>
                  </a:lnTo>
                  <a:lnTo>
                    <a:pt x="3498850" y="388620"/>
                  </a:lnTo>
                  <a:lnTo>
                    <a:pt x="3498850" y="259080"/>
                  </a:lnTo>
                  <a:cubicBezTo>
                    <a:pt x="3434080" y="259080"/>
                    <a:pt x="3304540" y="259080"/>
                    <a:pt x="3239770" y="259080"/>
                  </a:cubicBezTo>
                  <a:lnTo>
                    <a:pt x="3239770" y="129540"/>
                  </a:lnTo>
                  <a:cubicBezTo>
                    <a:pt x="3175000" y="129540"/>
                    <a:pt x="3045460" y="129540"/>
                    <a:pt x="2980690" y="129540"/>
                  </a:cubicBezTo>
                  <a:lnTo>
                    <a:pt x="2980690" y="0"/>
                  </a:lnTo>
                  <a:cubicBezTo>
                    <a:pt x="2421890" y="0"/>
                    <a:pt x="1854200" y="0"/>
                    <a:pt x="1295400" y="0"/>
                  </a:cubicBezTo>
                  <a:lnTo>
                    <a:pt x="1295400" y="129540"/>
                  </a:lnTo>
                  <a:cubicBezTo>
                    <a:pt x="1230630" y="129540"/>
                    <a:pt x="1101090" y="129540"/>
                    <a:pt x="1036320" y="129540"/>
                  </a:cubicBezTo>
                  <a:lnTo>
                    <a:pt x="1036320" y="259080"/>
                  </a:lnTo>
                  <a:cubicBezTo>
                    <a:pt x="971550" y="259080"/>
                    <a:pt x="842010" y="259080"/>
                    <a:pt x="777240" y="259080"/>
                  </a:cubicBezTo>
                  <a:lnTo>
                    <a:pt x="777240" y="388620"/>
                  </a:lnTo>
                  <a:lnTo>
                    <a:pt x="647700" y="388620"/>
                  </a:lnTo>
                  <a:lnTo>
                    <a:pt x="647700" y="518160"/>
                  </a:lnTo>
                  <a:lnTo>
                    <a:pt x="518160" y="518160"/>
                  </a:lnTo>
                  <a:lnTo>
                    <a:pt x="518160" y="647700"/>
                  </a:lnTo>
                  <a:lnTo>
                    <a:pt x="388620" y="647700"/>
                  </a:lnTo>
                  <a:lnTo>
                    <a:pt x="388620" y="777240"/>
                  </a:lnTo>
                  <a:lnTo>
                    <a:pt x="259080" y="777240"/>
                  </a:lnTo>
                  <a:cubicBezTo>
                    <a:pt x="259080" y="842010"/>
                    <a:pt x="259080" y="971550"/>
                    <a:pt x="259080" y="1036320"/>
                  </a:cubicBezTo>
                  <a:lnTo>
                    <a:pt x="129540" y="1036320"/>
                  </a:lnTo>
                  <a:cubicBezTo>
                    <a:pt x="129540" y="1101090"/>
                    <a:pt x="129540" y="1230630"/>
                    <a:pt x="129540" y="1295400"/>
                  </a:cubicBezTo>
                  <a:lnTo>
                    <a:pt x="0" y="1295400"/>
                  </a:lnTo>
                  <a:cubicBezTo>
                    <a:pt x="0" y="2547620"/>
                    <a:pt x="0" y="3802380"/>
                    <a:pt x="0" y="5054600"/>
                  </a:cubicBezTo>
                  <a:lnTo>
                    <a:pt x="129540" y="5054600"/>
                  </a:lnTo>
                  <a:cubicBezTo>
                    <a:pt x="129540" y="5119370"/>
                    <a:pt x="129540" y="5248910"/>
                    <a:pt x="129540" y="5313680"/>
                  </a:cubicBezTo>
                  <a:lnTo>
                    <a:pt x="259080" y="5313680"/>
                  </a:lnTo>
                  <a:cubicBezTo>
                    <a:pt x="259080" y="5378450"/>
                    <a:pt x="259080" y="5507990"/>
                    <a:pt x="259080" y="5572760"/>
                  </a:cubicBezTo>
                  <a:lnTo>
                    <a:pt x="388620" y="5572760"/>
                  </a:lnTo>
                  <a:lnTo>
                    <a:pt x="388620" y="5702300"/>
                  </a:lnTo>
                  <a:lnTo>
                    <a:pt x="518160" y="5702300"/>
                  </a:lnTo>
                  <a:lnTo>
                    <a:pt x="518160" y="5831840"/>
                  </a:lnTo>
                  <a:lnTo>
                    <a:pt x="647700" y="5831840"/>
                  </a:lnTo>
                  <a:lnTo>
                    <a:pt x="647700" y="5961380"/>
                  </a:lnTo>
                  <a:lnTo>
                    <a:pt x="777240" y="5961380"/>
                  </a:lnTo>
                  <a:lnTo>
                    <a:pt x="777240" y="6090920"/>
                  </a:lnTo>
                  <a:cubicBezTo>
                    <a:pt x="842010" y="6090920"/>
                    <a:pt x="971550" y="6090920"/>
                    <a:pt x="1036320" y="6090920"/>
                  </a:cubicBezTo>
                  <a:lnTo>
                    <a:pt x="1036320" y="6220460"/>
                  </a:lnTo>
                  <a:cubicBezTo>
                    <a:pt x="1101090" y="6220460"/>
                    <a:pt x="1230630" y="6220460"/>
                    <a:pt x="1295400" y="6220460"/>
                  </a:cubicBezTo>
                  <a:lnTo>
                    <a:pt x="1295400" y="6350000"/>
                  </a:lnTo>
                  <a:cubicBezTo>
                    <a:pt x="1854200" y="6350000"/>
                    <a:pt x="2421890" y="6350000"/>
                    <a:pt x="2980690" y="6350000"/>
                  </a:cubicBezTo>
                  <a:lnTo>
                    <a:pt x="2980690" y="6220460"/>
                  </a:lnTo>
                  <a:cubicBezTo>
                    <a:pt x="3045460" y="6220460"/>
                    <a:pt x="3175000" y="6220460"/>
                    <a:pt x="3239770" y="6220460"/>
                  </a:cubicBezTo>
                  <a:lnTo>
                    <a:pt x="3239770" y="6090920"/>
                  </a:lnTo>
                  <a:cubicBezTo>
                    <a:pt x="3304540" y="6090920"/>
                    <a:pt x="3434080" y="6090920"/>
                    <a:pt x="3498850" y="6090920"/>
                  </a:cubicBezTo>
                  <a:lnTo>
                    <a:pt x="3498850" y="5961380"/>
                  </a:lnTo>
                  <a:lnTo>
                    <a:pt x="3628390" y="5961380"/>
                  </a:lnTo>
                  <a:lnTo>
                    <a:pt x="3628390" y="5831840"/>
                  </a:lnTo>
                  <a:lnTo>
                    <a:pt x="3757930" y="5831840"/>
                  </a:lnTo>
                  <a:lnTo>
                    <a:pt x="3757930" y="5702300"/>
                  </a:lnTo>
                  <a:lnTo>
                    <a:pt x="3887470" y="5702300"/>
                  </a:lnTo>
                  <a:lnTo>
                    <a:pt x="3887470" y="5572760"/>
                  </a:lnTo>
                  <a:lnTo>
                    <a:pt x="4017010" y="5572760"/>
                  </a:lnTo>
                  <a:cubicBezTo>
                    <a:pt x="4017010" y="5507990"/>
                    <a:pt x="4017010" y="5378450"/>
                    <a:pt x="4017010" y="5313680"/>
                  </a:cubicBezTo>
                  <a:lnTo>
                    <a:pt x="4146550" y="5313680"/>
                  </a:lnTo>
                  <a:cubicBezTo>
                    <a:pt x="4146550" y="5248910"/>
                    <a:pt x="4146550" y="5119370"/>
                    <a:pt x="4146550" y="5054600"/>
                  </a:cubicBezTo>
                  <a:lnTo>
                    <a:pt x="4276090" y="5054600"/>
                  </a:lnTo>
                  <a:cubicBezTo>
                    <a:pt x="4276090" y="3803650"/>
                    <a:pt x="4276090" y="2547620"/>
                    <a:pt x="4276090" y="1296670"/>
                  </a:cubicBezTo>
                  <a:lnTo>
                    <a:pt x="4146550" y="1296670"/>
                  </a:lnTo>
                  <a:close/>
                </a:path>
              </a:pathLst>
            </a:custGeom>
            <a:blipFill>
              <a:blip r:embed="rId12"/>
              <a:stretch>
                <a:fillRect l="-2560" r="-2560"/>
              </a:stretch>
            </a:blipFill>
          </p:spPr>
        </p:sp>
      </p:grpSp>
      <p:sp>
        <p:nvSpPr>
          <p:cNvPr id="11" name="Freeform 11"/>
          <p:cNvSpPr/>
          <p:nvPr/>
        </p:nvSpPr>
        <p:spPr>
          <a:xfrm>
            <a:off x="-393017" y="6995717"/>
            <a:ext cx="4538218" cy="808628"/>
          </a:xfrm>
          <a:custGeom>
            <a:avLst/>
            <a:gdLst/>
            <a:ahLst/>
            <a:cxnLst/>
            <a:rect l="l" t="t" r="r" b="b"/>
            <a:pathLst>
              <a:path w="4538218" h="808628">
                <a:moveTo>
                  <a:pt x="0" y="0"/>
                </a:moveTo>
                <a:lnTo>
                  <a:pt x="4538217" y="0"/>
                </a:lnTo>
                <a:lnTo>
                  <a:pt x="4538217" y="808628"/>
                </a:lnTo>
                <a:lnTo>
                  <a:pt x="0" y="80862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2" name="Freeform 12"/>
          <p:cNvSpPr/>
          <p:nvPr/>
        </p:nvSpPr>
        <p:spPr>
          <a:xfrm>
            <a:off x="16107633" y="2508438"/>
            <a:ext cx="2870584" cy="1002095"/>
          </a:xfrm>
          <a:custGeom>
            <a:avLst/>
            <a:gdLst/>
            <a:ahLst/>
            <a:cxnLst/>
            <a:rect l="l" t="t" r="r" b="b"/>
            <a:pathLst>
              <a:path w="2870584" h="1002095">
                <a:moveTo>
                  <a:pt x="0" y="0"/>
                </a:moveTo>
                <a:lnTo>
                  <a:pt x="2870584" y="0"/>
                </a:lnTo>
                <a:lnTo>
                  <a:pt x="2870584" y="1002094"/>
                </a:lnTo>
                <a:lnTo>
                  <a:pt x="0" y="1002094"/>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13" name="Freeform 13"/>
          <p:cNvSpPr/>
          <p:nvPr/>
        </p:nvSpPr>
        <p:spPr>
          <a:xfrm>
            <a:off x="15544340" y="1028700"/>
            <a:ext cx="1435292" cy="501047"/>
          </a:xfrm>
          <a:custGeom>
            <a:avLst/>
            <a:gdLst/>
            <a:ahLst/>
            <a:cxnLst/>
            <a:rect l="l" t="t" r="r" b="b"/>
            <a:pathLst>
              <a:path w="1435292" h="501047">
                <a:moveTo>
                  <a:pt x="0" y="0"/>
                </a:moveTo>
                <a:lnTo>
                  <a:pt x="1435291" y="0"/>
                </a:lnTo>
                <a:lnTo>
                  <a:pt x="1435291" y="501047"/>
                </a:lnTo>
                <a:lnTo>
                  <a:pt x="0" y="501047"/>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14" name="Freeform 14"/>
          <p:cNvSpPr/>
          <p:nvPr/>
        </p:nvSpPr>
        <p:spPr>
          <a:xfrm>
            <a:off x="244309" y="746515"/>
            <a:ext cx="2057400" cy="2057400"/>
          </a:xfrm>
          <a:custGeom>
            <a:avLst/>
            <a:gdLst/>
            <a:ahLst/>
            <a:cxnLst/>
            <a:rect l="l" t="t" r="r" b="b"/>
            <a:pathLst>
              <a:path w="2057400" h="2057400">
                <a:moveTo>
                  <a:pt x="0" y="0"/>
                </a:moveTo>
                <a:lnTo>
                  <a:pt x="2057400" y="0"/>
                </a:lnTo>
                <a:lnTo>
                  <a:pt x="2057400" y="2057400"/>
                </a:lnTo>
                <a:lnTo>
                  <a:pt x="0" y="2057400"/>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15" name="TextBox 15"/>
          <p:cNvSpPr txBox="1"/>
          <p:nvPr/>
        </p:nvSpPr>
        <p:spPr>
          <a:xfrm>
            <a:off x="7057614" y="927490"/>
            <a:ext cx="7580730" cy="3659506"/>
          </a:xfrm>
          <a:prstGeom prst="rect">
            <a:avLst/>
          </a:prstGeom>
        </p:spPr>
        <p:txBody>
          <a:bodyPr lIns="0" tIns="0" rIns="0" bIns="0" rtlCol="0" anchor="t">
            <a:spAutoFit/>
          </a:bodyPr>
          <a:lstStyle/>
          <a:p>
            <a:pPr algn="ctr">
              <a:lnSpc>
                <a:spcPts val="6960"/>
              </a:lnSpc>
            </a:pPr>
            <a:r>
              <a:rPr lang="en-US" sz="8000">
                <a:solidFill>
                  <a:srgbClr val="330084"/>
                </a:solidFill>
                <a:latin typeface="Cristik"/>
              </a:rPr>
              <a:t>EAST OR WEST</a:t>
            </a:r>
          </a:p>
          <a:p>
            <a:pPr algn="ctr">
              <a:lnSpc>
                <a:spcPts val="6960"/>
              </a:lnSpc>
            </a:pPr>
            <a:r>
              <a:rPr lang="en-US" sz="8000">
                <a:solidFill>
                  <a:srgbClr val="330084"/>
                </a:solidFill>
                <a:latin typeface="Cristik"/>
              </a:rPr>
              <a:t>TEAM RYZUKA IS THE BEST</a:t>
            </a:r>
          </a:p>
          <a:p>
            <a:pPr marL="0" lvl="0" indent="0" algn="ctr">
              <a:lnSpc>
                <a:spcPts val="6960"/>
              </a:lnSpc>
            </a:pPr>
            <a:r>
              <a:rPr lang="en-US" sz="8000">
                <a:solidFill>
                  <a:srgbClr val="330084"/>
                </a:solidFill>
                <a:latin typeface="Cristik"/>
              </a:rPr>
              <a:t>~JACKIE CHAN</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CAC4F8"/>
        </a:solidFill>
        <a:effectLst/>
      </p:bgPr>
    </p:bg>
    <p:spTree>
      <p:nvGrpSpPr>
        <p:cNvPr id="1" name=""/>
        <p:cNvGrpSpPr/>
        <p:nvPr/>
      </p:nvGrpSpPr>
      <p:grpSpPr>
        <a:xfrm>
          <a:off x="0" y="0"/>
          <a:ext cx="0" cy="0"/>
          <a:chOff x="0" y="0"/>
          <a:chExt cx="0" cy="0"/>
        </a:xfrm>
      </p:grpSpPr>
      <p:sp>
        <p:nvSpPr>
          <p:cNvPr id="2" name="Freeform 2"/>
          <p:cNvSpPr/>
          <p:nvPr/>
        </p:nvSpPr>
        <p:spPr>
          <a:xfrm>
            <a:off x="13434986" y="5280250"/>
            <a:ext cx="2488090" cy="3978050"/>
          </a:xfrm>
          <a:custGeom>
            <a:avLst/>
            <a:gdLst/>
            <a:ahLst/>
            <a:cxnLst/>
            <a:rect l="l" t="t" r="r" b="b"/>
            <a:pathLst>
              <a:path w="2488090" h="3978050">
                <a:moveTo>
                  <a:pt x="0" y="0"/>
                </a:moveTo>
                <a:lnTo>
                  <a:pt x="2488090" y="0"/>
                </a:lnTo>
                <a:lnTo>
                  <a:pt x="2488090" y="3978050"/>
                </a:lnTo>
                <a:lnTo>
                  <a:pt x="0" y="397805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6809183" y="1923436"/>
            <a:ext cx="2957634" cy="1032483"/>
          </a:xfrm>
          <a:custGeom>
            <a:avLst/>
            <a:gdLst/>
            <a:ahLst/>
            <a:cxnLst/>
            <a:rect l="l" t="t" r="r" b="b"/>
            <a:pathLst>
              <a:path w="2957634" h="1032483">
                <a:moveTo>
                  <a:pt x="0" y="0"/>
                </a:moveTo>
                <a:lnTo>
                  <a:pt x="2957634" y="0"/>
                </a:lnTo>
                <a:lnTo>
                  <a:pt x="2957634" y="1032483"/>
                </a:lnTo>
                <a:lnTo>
                  <a:pt x="0" y="103248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4169739" y="1202549"/>
            <a:ext cx="1669263" cy="582725"/>
          </a:xfrm>
          <a:custGeom>
            <a:avLst/>
            <a:gdLst/>
            <a:ahLst/>
            <a:cxnLst/>
            <a:rect l="l" t="t" r="r" b="b"/>
            <a:pathLst>
              <a:path w="1669263" h="582725">
                <a:moveTo>
                  <a:pt x="0" y="0"/>
                </a:moveTo>
                <a:lnTo>
                  <a:pt x="1669263" y="0"/>
                </a:lnTo>
                <a:lnTo>
                  <a:pt x="1669263" y="582725"/>
                </a:lnTo>
                <a:lnTo>
                  <a:pt x="0" y="58272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16238145" y="1493912"/>
            <a:ext cx="1439941" cy="7764388"/>
          </a:xfrm>
          <a:custGeom>
            <a:avLst/>
            <a:gdLst/>
            <a:ahLst/>
            <a:cxnLst/>
            <a:rect l="l" t="t" r="r" b="b"/>
            <a:pathLst>
              <a:path w="1439941" h="7764388">
                <a:moveTo>
                  <a:pt x="0" y="0"/>
                </a:moveTo>
                <a:lnTo>
                  <a:pt x="1439941" y="0"/>
                </a:lnTo>
                <a:lnTo>
                  <a:pt x="1439941" y="7764388"/>
                </a:lnTo>
                <a:lnTo>
                  <a:pt x="0" y="776438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a:off x="328849" y="5143500"/>
            <a:ext cx="2132215" cy="4114800"/>
          </a:xfrm>
          <a:custGeom>
            <a:avLst/>
            <a:gdLst/>
            <a:ahLst/>
            <a:cxnLst/>
            <a:rect l="l" t="t" r="r" b="b"/>
            <a:pathLst>
              <a:path w="2132215" h="4114800">
                <a:moveTo>
                  <a:pt x="0" y="0"/>
                </a:moveTo>
                <a:lnTo>
                  <a:pt x="2132215" y="0"/>
                </a:lnTo>
                <a:lnTo>
                  <a:pt x="2132215"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7" name="Freeform 7"/>
          <p:cNvSpPr/>
          <p:nvPr/>
        </p:nvSpPr>
        <p:spPr>
          <a:xfrm>
            <a:off x="2779488" y="3601489"/>
            <a:ext cx="1686758" cy="5656811"/>
          </a:xfrm>
          <a:custGeom>
            <a:avLst/>
            <a:gdLst/>
            <a:ahLst/>
            <a:cxnLst/>
            <a:rect l="l" t="t" r="r" b="b"/>
            <a:pathLst>
              <a:path w="1686758" h="5656811">
                <a:moveTo>
                  <a:pt x="0" y="0"/>
                </a:moveTo>
                <a:lnTo>
                  <a:pt x="1686759" y="0"/>
                </a:lnTo>
                <a:lnTo>
                  <a:pt x="1686759" y="5656811"/>
                </a:lnTo>
                <a:lnTo>
                  <a:pt x="0" y="5656811"/>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grpSp>
        <p:nvGrpSpPr>
          <p:cNvPr id="8" name="Group 8"/>
          <p:cNvGrpSpPr/>
          <p:nvPr/>
        </p:nvGrpSpPr>
        <p:grpSpPr>
          <a:xfrm>
            <a:off x="0" y="8923585"/>
            <a:ext cx="18288000" cy="1379913"/>
            <a:chOff x="0" y="0"/>
            <a:chExt cx="24384000" cy="1839884"/>
          </a:xfrm>
        </p:grpSpPr>
        <p:sp>
          <p:nvSpPr>
            <p:cNvPr id="9" name="Freeform 9"/>
            <p:cNvSpPr/>
            <p:nvPr/>
          </p:nvSpPr>
          <p:spPr>
            <a:xfrm>
              <a:off x="12192000" y="0"/>
              <a:ext cx="12192000" cy="1839884"/>
            </a:xfrm>
            <a:custGeom>
              <a:avLst/>
              <a:gdLst/>
              <a:ahLst/>
              <a:cxnLst/>
              <a:rect l="l" t="t" r="r" b="b"/>
              <a:pathLst>
                <a:path w="12192000" h="1839884">
                  <a:moveTo>
                    <a:pt x="0" y="0"/>
                  </a:moveTo>
                  <a:lnTo>
                    <a:pt x="12192000" y="0"/>
                  </a:lnTo>
                  <a:lnTo>
                    <a:pt x="12192000" y="1839884"/>
                  </a:lnTo>
                  <a:lnTo>
                    <a:pt x="0" y="1839884"/>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10" name="Freeform 10"/>
            <p:cNvSpPr/>
            <p:nvPr/>
          </p:nvSpPr>
          <p:spPr>
            <a:xfrm>
              <a:off x="0" y="0"/>
              <a:ext cx="12192000" cy="1839884"/>
            </a:xfrm>
            <a:custGeom>
              <a:avLst/>
              <a:gdLst/>
              <a:ahLst/>
              <a:cxnLst/>
              <a:rect l="l" t="t" r="r" b="b"/>
              <a:pathLst>
                <a:path w="12192000" h="1839884">
                  <a:moveTo>
                    <a:pt x="0" y="0"/>
                  </a:moveTo>
                  <a:lnTo>
                    <a:pt x="12192000" y="0"/>
                  </a:lnTo>
                  <a:lnTo>
                    <a:pt x="12192000" y="1839884"/>
                  </a:lnTo>
                  <a:lnTo>
                    <a:pt x="0" y="1839884"/>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grpSp>
      <p:sp>
        <p:nvSpPr>
          <p:cNvPr id="11" name="Freeform 11"/>
          <p:cNvSpPr/>
          <p:nvPr/>
        </p:nvSpPr>
        <p:spPr>
          <a:xfrm>
            <a:off x="2598084" y="927003"/>
            <a:ext cx="1578650" cy="551092"/>
          </a:xfrm>
          <a:custGeom>
            <a:avLst/>
            <a:gdLst/>
            <a:ahLst/>
            <a:cxnLst/>
            <a:rect l="l" t="t" r="r" b="b"/>
            <a:pathLst>
              <a:path w="1578650" h="551092">
                <a:moveTo>
                  <a:pt x="0" y="0"/>
                </a:moveTo>
                <a:lnTo>
                  <a:pt x="1578650" y="0"/>
                </a:lnTo>
                <a:lnTo>
                  <a:pt x="1578650" y="551092"/>
                </a:lnTo>
                <a:lnTo>
                  <a:pt x="0" y="55109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2" name="Freeform 12"/>
          <p:cNvSpPr/>
          <p:nvPr/>
        </p:nvSpPr>
        <p:spPr>
          <a:xfrm>
            <a:off x="1028700" y="4013853"/>
            <a:ext cx="2199237" cy="767734"/>
          </a:xfrm>
          <a:custGeom>
            <a:avLst/>
            <a:gdLst/>
            <a:ahLst/>
            <a:cxnLst/>
            <a:rect l="l" t="t" r="r" b="b"/>
            <a:pathLst>
              <a:path w="2199237" h="767734">
                <a:moveTo>
                  <a:pt x="0" y="0"/>
                </a:moveTo>
                <a:lnTo>
                  <a:pt x="2199237" y="0"/>
                </a:lnTo>
                <a:lnTo>
                  <a:pt x="2199237" y="767734"/>
                </a:lnTo>
                <a:lnTo>
                  <a:pt x="0" y="76773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3" name="TextBox 13"/>
          <p:cNvSpPr txBox="1"/>
          <p:nvPr/>
        </p:nvSpPr>
        <p:spPr>
          <a:xfrm>
            <a:off x="5011677" y="3891045"/>
            <a:ext cx="7884882" cy="1544890"/>
          </a:xfrm>
          <a:prstGeom prst="rect">
            <a:avLst/>
          </a:prstGeom>
        </p:spPr>
        <p:txBody>
          <a:bodyPr lIns="0" tIns="0" rIns="0" bIns="0" rtlCol="0" anchor="t">
            <a:spAutoFit/>
          </a:bodyPr>
          <a:lstStyle/>
          <a:p>
            <a:pPr marL="0" lvl="0" indent="0" algn="ctr">
              <a:lnSpc>
                <a:spcPts val="9529"/>
              </a:lnSpc>
            </a:pPr>
            <a:r>
              <a:rPr lang="en-US" sz="10953">
                <a:solidFill>
                  <a:srgbClr val="330084"/>
                </a:solidFill>
                <a:latin typeface="Retropix"/>
              </a:rPr>
              <a:t>STORY</a:t>
            </a:r>
          </a:p>
        </p:txBody>
      </p:sp>
      <p:sp>
        <p:nvSpPr>
          <p:cNvPr id="14" name="Freeform 14"/>
          <p:cNvSpPr/>
          <p:nvPr/>
        </p:nvSpPr>
        <p:spPr>
          <a:xfrm>
            <a:off x="13670414" y="3838449"/>
            <a:ext cx="3138769" cy="559272"/>
          </a:xfrm>
          <a:custGeom>
            <a:avLst/>
            <a:gdLst/>
            <a:ahLst/>
            <a:cxnLst/>
            <a:rect l="l" t="t" r="r" b="b"/>
            <a:pathLst>
              <a:path w="3138769" h="559272">
                <a:moveTo>
                  <a:pt x="0" y="0"/>
                </a:moveTo>
                <a:lnTo>
                  <a:pt x="3138769" y="0"/>
                </a:lnTo>
                <a:lnTo>
                  <a:pt x="3138769" y="559271"/>
                </a:lnTo>
                <a:lnTo>
                  <a:pt x="0" y="559271"/>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15" name="Freeform 15"/>
          <p:cNvSpPr/>
          <p:nvPr/>
        </p:nvSpPr>
        <p:spPr>
          <a:xfrm>
            <a:off x="-540684" y="2160042"/>
            <a:ext cx="3138769" cy="559272"/>
          </a:xfrm>
          <a:custGeom>
            <a:avLst/>
            <a:gdLst/>
            <a:ahLst/>
            <a:cxnLst/>
            <a:rect l="l" t="t" r="r" b="b"/>
            <a:pathLst>
              <a:path w="3138769" h="559272">
                <a:moveTo>
                  <a:pt x="0" y="0"/>
                </a:moveTo>
                <a:lnTo>
                  <a:pt x="3138768" y="0"/>
                </a:lnTo>
                <a:lnTo>
                  <a:pt x="3138768" y="559271"/>
                </a:lnTo>
                <a:lnTo>
                  <a:pt x="0" y="559271"/>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CAC4F8"/>
        </a:solidFill>
        <a:effectLst/>
      </p:bgPr>
    </p:bg>
    <p:spTree>
      <p:nvGrpSpPr>
        <p:cNvPr id="1" name=""/>
        <p:cNvGrpSpPr/>
        <p:nvPr/>
      </p:nvGrpSpPr>
      <p:grpSpPr>
        <a:xfrm>
          <a:off x="0" y="0"/>
          <a:ext cx="0" cy="0"/>
          <a:chOff x="0" y="0"/>
          <a:chExt cx="0" cy="0"/>
        </a:xfrm>
      </p:grpSpPr>
      <p:sp>
        <p:nvSpPr>
          <p:cNvPr id="2" name="Freeform 2"/>
          <p:cNvSpPr/>
          <p:nvPr/>
        </p:nvSpPr>
        <p:spPr>
          <a:xfrm>
            <a:off x="0" y="-5441987"/>
            <a:ext cx="18288000" cy="18288000"/>
          </a:xfrm>
          <a:custGeom>
            <a:avLst/>
            <a:gdLst/>
            <a:ahLst/>
            <a:cxnLst/>
            <a:rect l="l" t="t" r="r" b="b"/>
            <a:pathLst>
              <a:path w="18288000" h="18288000">
                <a:moveTo>
                  <a:pt x="0" y="0"/>
                </a:moveTo>
                <a:lnTo>
                  <a:pt x="18288000" y="0"/>
                </a:lnTo>
                <a:lnTo>
                  <a:pt x="18288000" y="18288000"/>
                </a:lnTo>
                <a:lnTo>
                  <a:pt x="0" y="18288000"/>
                </a:lnTo>
                <a:lnTo>
                  <a:pt x="0" y="0"/>
                </a:lnTo>
                <a:close/>
              </a:path>
            </a:pathLst>
          </a:custGeom>
          <a:blipFill>
            <a:blip r:embed="rId4"/>
            <a:stretch>
              <a:fillRect/>
            </a:stretch>
          </a:blipFill>
        </p:spPr>
      </p:sp>
      <p:sp>
        <p:nvSpPr>
          <p:cNvPr id="3" name="TextBox 3"/>
          <p:cNvSpPr txBox="1"/>
          <p:nvPr/>
        </p:nvSpPr>
        <p:spPr>
          <a:xfrm>
            <a:off x="0" y="962025"/>
            <a:ext cx="18288000" cy="7991475"/>
          </a:xfrm>
          <a:prstGeom prst="rect">
            <a:avLst/>
          </a:prstGeom>
        </p:spPr>
        <p:txBody>
          <a:bodyPr lIns="0" tIns="0" rIns="0" bIns="0" rtlCol="0" anchor="t">
            <a:spAutoFit/>
          </a:bodyPr>
          <a:lstStyle/>
          <a:p>
            <a:pPr algn="ctr">
              <a:lnSpc>
                <a:spcPts val="4200"/>
              </a:lnSpc>
              <a:spcBef>
                <a:spcPct val="0"/>
              </a:spcBef>
            </a:pPr>
            <a:r>
              <a:rPr lang="en-US" sz="3000">
                <a:solidFill>
                  <a:srgbClr val="000000"/>
                </a:solidFill>
                <a:latin typeface="Cardo"/>
              </a:rPr>
              <a:t>IN THE HEART OF THE VAST OCEAN, WHERE THE HORIZON MEETS THE ENDLESS BLUE EXPANSE, LIES A TALE OF ADVENTURE AND SURVIVAL. MEET TILLU, A CHARISMATIC AND RESOURCEFUL INDIVIDUAL WITH A PENCHANT FOR TROUBLE. </a:t>
            </a:r>
          </a:p>
          <a:p>
            <a:pPr algn="ctr">
              <a:lnSpc>
                <a:spcPts val="4200"/>
              </a:lnSpc>
              <a:spcBef>
                <a:spcPct val="0"/>
              </a:spcBef>
            </a:pPr>
            <a:r>
              <a:rPr lang="en-US" sz="3000">
                <a:solidFill>
                  <a:srgbClr val="000000"/>
                </a:solidFill>
                <a:latin typeface="Cardo"/>
              </a:rPr>
              <a:t> HIS JOURNEY BEGINS INNOCENTLY ENOUGH AS HE BOARDS A LUXURIOUS CRUISE SHIP,</a:t>
            </a:r>
          </a:p>
          <a:p>
            <a:pPr algn="ctr">
              <a:lnSpc>
                <a:spcPts val="4200"/>
              </a:lnSpc>
              <a:spcBef>
                <a:spcPct val="0"/>
              </a:spcBef>
            </a:pPr>
            <a:r>
              <a:rPr lang="en-US" sz="3000">
                <a:solidFill>
                  <a:srgbClr val="000000"/>
                </a:solidFill>
                <a:latin typeface="Cardo"/>
              </a:rPr>
              <a:t>HE EMBARKS ON THIS NAUTICAL ADVENTURE WITH NEITHER A TICKET NOR A COIN TO HIS NAME.IN A DESPERATE ATTEMPT TO SECURE SOME SEMBLANCE OF WEALTH, TILLU'S NIMBLE FINGERS FIND THEIR MARK ON A GLEAMING GOLD WATCH ADORNING THE WRIST OF A WEALTHY PASSENGER. THE HEIST IS SWIFT, BUT FATE HAS A WAY OF CATCHING UP TO THOSE WHO DANCE ON ITS EDGE.A COMMOTION ENSUES AS THE PASSENGER DISCOVERS THE MISSING TREASURE, AND SOON THE SHIP'S CREW DESCENDS UPON TILLU .CORNERED AND WITHOUT AN ALIBI, TILLU IS UNCEREMONIOUSLY CAST ASIDE, SENTENCED TO ISOLATION ON A MYSTERIOUS AND ABANDONED ISLAND. THE ONCE-PROMISING CRUISE BECOMES A DISTANT MEMORY AS TILLU, NOW A CASTAWAY, MUST SUMMON HIS WITS AND SURVIVAL INSTINCTS TO NAVIGATE THE TREACHEROUS CHALLENGES THAT AWAIT HIM ON THE DESERTED SHORES.</a:t>
            </a:r>
          </a:p>
        </p:txBody>
      </p:sp>
      <p:pic>
        <p:nvPicPr>
          <p:cNvPr id="28" name="Picture 28">
            <a:hlinkClick r:id="" action="ppaction://media"/>
          </p:cNvPr>
          <p:cNvPicPr>
            <a:picLocks noChangeAspect="1"/>
          </p:cNvPicPr>
          <p:nvPr>
            <a:audioFile r:link="rId1"/>
            <p:extLst>
              <p:ext uri="{DAA4B4D4-6D71-4841-9C94-3DE7FCFB9230}">
                <p14:media xmlns:p14="http://schemas.microsoft.com/office/powerpoint/2010/main" r:embed="rId2">
                  <p14:trim st="964.912" end="24"/>
                </p14:media>
              </p:ext>
            </p:extLst>
          </p:nvPr>
        </p:nvPicPr>
        <p:blipFill>
          <a:blip r:embed="rId5">
            <a:extLst>
              <a:ext uri="{96DAC541-7B7A-43D3-8B79-37D633B846F1}">
                <asvg:svgBlip xmlns:asvg="http://schemas.microsoft.com/office/drawing/2016/SVG/main" r:embed="rId6"/>
              </a:ext>
            </a:extLst>
          </a:blip>
          <a:stretch>
            <a:fillRect/>
          </a:stretch>
        </p:blipFill>
        <p:spPr>
          <a:xfrm>
            <a:off x="1371600" y="8648700"/>
            <a:ext cx="1028700" cy="1028700"/>
          </a:xfrm>
          <a:prstGeom prst="rect">
            <a:avLst/>
          </a:prstGeom>
        </p:spPr>
      </p:pic>
    </p:spTree>
  </p:cSld>
  <p:clrMapOvr>
    <a:masterClrMapping/>
  </p:clrMapOvr>
  <p:timing>
    <p:tnLst>
      <p:par>
        <p:cTn id="1" dur="indefinite" restart="never" nodeType="tmRoot">
          <p:childTnLst>
            <p:audio>
              <p:cMediaNode vol="100000" showWhenStopped="0">
                <p:cTn id="2"/>
                <p:tgtEl>
                  <p:spTgt spid="28"/>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CAC4F8"/>
        </a:solidFill>
        <a:effectLst/>
      </p:bgPr>
    </p:bg>
    <p:spTree>
      <p:nvGrpSpPr>
        <p:cNvPr id="1" name=""/>
        <p:cNvGrpSpPr/>
        <p:nvPr/>
      </p:nvGrpSpPr>
      <p:grpSpPr>
        <a:xfrm>
          <a:off x="0" y="0"/>
          <a:ext cx="0" cy="0"/>
          <a:chOff x="0" y="0"/>
          <a:chExt cx="0" cy="0"/>
        </a:xfrm>
      </p:grpSpPr>
      <p:pic>
        <p:nvPicPr>
          <p:cNvPr id="2" name="Picture 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rcRect/>
          <a:stretch>
            <a:fillRect/>
          </a:stretch>
        </p:blipFill>
        <p:spPr>
          <a:xfrm>
            <a:off x="-771181" y="0"/>
            <a:ext cx="19830361" cy="10287000"/>
          </a:xfrm>
          <a:prstGeom prst="rect">
            <a:avLst/>
          </a:prstGeom>
        </p:spPr>
      </p:pic>
    </p:spTree>
  </p:cSld>
  <p:clrMapOvr>
    <a:masterClrMapping/>
  </p:clrMapOvr>
  <p:timing>
    <p:tnLst>
      <p:par>
        <p:cTn id="1" dur="indefinite" restart="never" nodeType="tmRoot">
          <p:childTnLst>
            <p:video>
              <p:cMediaNode vol="100000">
                <p:cTn id="2" fill="hold" display="0">
                  <p:stCondLst>
                    <p:cond delay="indefinite"/>
                  </p:stCondLst>
                </p:cTn>
                <p:tgtEl>
                  <p:spTgt spid="2"/>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594FAF"/>
        </a:solidFill>
        <a:effectLst/>
      </p:bgPr>
    </p:bg>
    <p:spTree>
      <p:nvGrpSpPr>
        <p:cNvPr id="1" name=""/>
        <p:cNvGrpSpPr/>
        <p:nvPr/>
      </p:nvGrpSpPr>
      <p:grpSpPr>
        <a:xfrm>
          <a:off x="0" y="0"/>
          <a:ext cx="0" cy="0"/>
          <a:chOff x="0" y="0"/>
          <a:chExt cx="0" cy="0"/>
        </a:xfrm>
      </p:grpSpPr>
      <p:grpSp>
        <p:nvGrpSpPr>
          <p:cNvPr id="2" name="Group 2"/>
          <p:cNvGrpSpPr/>
          <p:nvPr/>
        </p:nvGrpSpPr>
        <p:grpSpPr>
          <a:xfrm>
            <a:off x="0" y="8931810"/>
            <a:ext cx="18288000" cy="1745673"/>
            <a:chOff x="0" y="0"/>
            <a:chExt cx="24384000" cy="2327564"/>
          </a:xfrm>
        </p:grpSpPr>
        <p:sp>
          <p:nvSpPr>
            <p:cNvPr id="3" name="Freeform 3"/>
            <p:cNvSpPr/>
            <p:nvPr/>
          </p:nvSpPr>
          <p:spPr>
            <a:xfrm>
              <a:off x="12192000" y="0"/>
              <a:ext cx="12192000" cy="2327564"/>
            </a:xfrm>
            <a:custGeom>
              <a:avLst/>
              <a:gdLst/>
              <a:ahLst/>
              <a:cxnLst/>
              <a:rect l="l" t="t" r="r" b="b"/>
              <a:pathLst>
                <a:path w="12192000" h="2327564">
                  <a:moveTo>
                    <a:pt x="0" y="0"/>
                  </a:moveTo>
                  <a:lnTo>
                    <a:pt x="12192000" y="0"/>
                  </a:lnTo>
                  <a:lnTo>
                    <a:pt x="12192000" y="2327564"/>
                  </a:lnTo>
                  <a:lnTo>
                    <a:pt x="0" y="232756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0" y="0"/>
              <a:ext cx="12192000" cy="2327564"/>
            </a:xfrm>
            <a:custGeom>
              <a:avLst/>
              <a:gdLst/>
              <a:ahLst/>
              <a:cxnLst/>
              <a:rect l="l" t="t" r="r" b="b"/>
              <a:pathLst>
                <a:path w="12192000" h="2327564">
                  <a:moveTo>
                    <a:pt x="0" y="0"/>
                  </a:moveTo>
                  <a:lnTo>
                    <a:pt x="12192000" y="0"/>
                  </a:lnTo>
                  <a:lnTo>
                    <a:pt x="12192000" y="2327564"/>
                  </a:lnTo>
                  <a:lnTo>
                    <a:pt x="0" y="232756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sp>
        <p:nvSpPr>
          <p:cNvPr id="5" name="Freeform 5"/>
          <p:cNvSpPr/>
          <p:nvPr/>
        </p:nvSpPr>
        <p:spPr>
          <a:xfrm>
            <a:off x="393766" y="4817010"/>
            <a:ext cx="4394447" cy="4114800"/>
          </a:xfrm>
          <a:custGeom>
            <a:avLst/>
            <a:gdLst/>
            <a:ahLst/>
            <a:cxnLst/>
            <a:rect l="l" t="t" r="r" b="b"/>
            <a:pathLst>
              <a:path w="4394447" h="4114800">
                <a:moveTo>
                  <a:pt x="0" y="0"/>
                </a:moveTo>
                <a:lnTo>
                  <a:pt x="4394447" y="0"/>
                </a:lnTo>
                <a:lnTo>
                  <a:pt x="4394447"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a:off x="13144500" y="4817010"/>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7" name="Freeform 7"/>
          <p:cNvSpPr/>
          <p:nvPr/>
        </p:nvSpPr>
        <p:spPr>
          <a:xfrm>
            <a:off x="4969188" y="4817010"/>
            <a:ext cx="845404" cy="4114800"/>
          </a:xfrm>
          <a:custGeom>
            <a:avLst/>
            <a:gdLst/>
            <a:ahLst/>
            <a:cxnLst/>
            <a:rect l="l" t="t" r="r" b="b"/>
            <a:pathLst>
              <a:path w="845404" h="4114800">
                <a:moveTo>
                  <a:pt x="0" y="0"/>
                </a:moveTo>
                <a:lnTo>
                  <a:pt x="845404" y="0"/>
                </a:lnTo>
                <a:lnTo>
                  <a:pt x="845404"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8" name="Freeform 8"/>
          <p:cNvSpPr/>
          <p:nvPr/>
        </p:nvSpPr>
        <p:spPr>
          <a:xfrm>
            <a:off x="17442596" y="4817010"/>
            <a:ext cx="845404" cy="4114800"/>
          </a:xfrm>
          <a:custGeom>
            <a:avLst/>
            <a:gdLst/>
            <a:ahLst/>
            <a:cxnLst/>
            <a:rect l="l" t="t" r="r" b="b"/>
            <a:pathLst>
              <a:path w="845404" h="4114800">
                <a:moveTo>
                  <a:pt x="0" y="0"/>
                </a:moveTo>
                <a:lnTo>
                  <a:pt x="845404" y="0"/>
                </a:lnTo>
                <a:lnTo>
                  <a:pt x="845404"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9" name="Freeform 9"/>
          <p:cNvSpPr/>
          <p:nvPr/>
        </p:nvSpPr>
        <p:spPr>
          <a:xfrm>
            <a:off x="6110683" y="7322589"/>
            <a:ext cx="895312" cy="1609221"/>
          </a:xfrm>
          <a:custGeom>
            <a:avLst/>
            <a:gdLst/>
            <a:ahLst/>
            <a:cxnLst/>
            <a:rect l="l" t="t" r="r" b="b"/>
            <a:pathLst>
              <a:path w="895312" h="1609221">
                <a:moveTo>
                  <a:pt x="0" y="0"/>
                </a:moveTo>
                <a:lnTo>
                  <a:pt x="895312" y="0"/>
                </a:lnTo>
                <a:lnTo>
                  <a:pt x="895312" y="1609221"/>
                </a:lnTo>
                <a:lnTo>
                  <a:pt x="0" y="1609221"/>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0" name="Freeform 10"/>
          <p:cNvSpPr/>
          <p:nvPr/>
        </p:nvSpPr>
        <p:spPr>
          <a:xfrm>
            <a:off x="10287000" y="7758963"/>
            <a:ext cx="2643713" cy="1172847"/>
          </a:xfrm>
          <a:custGeom>
            <a:avLst/>
            <a:gdLst/>
            <a:ahLst/>
            <a:cxnLst/>
            <a:rect l="l" t="t" r="r" b="b"/>
            <a:pathLst>
              <a:path w="2643713" h="1172847">
                <a:moveTo>
                  <a:pt x="0" y="0"/>
                </a:moveTo>
                <a:lnTo>
                  <a:pt x="2643713" y="0"/>
                </a:lnTo>
                <a:lnTo>
                  <a:pt x="2643713" y="1172847"/>
                </a:lnTo>
                <a:lnTo>
                  <a:pt x="0" y="1172847"/>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11" name="TextBox 11"/>
          <p:cNvSpPr txBox="1"/>
          <p:nvPr/>
        </p:nvSpPr>
        <p:spPr>
          <a:xfrm>
            <a:off x="3115130" y="2926983"/>
            <a:ext cx="12057741" cy="2754565"/>
          </a:xfrm>
          <a:prstGeom prst="rect">
            <a:avLst/>
          </a:prstGeom>
        </p:spPr>
        <p:txBody>
          <a:bodyPr lIns="0" tIns="0" rIns="0" bIns="0" rtlCol="0" anchor="t">
            <a:spAutoFit/>
          </a:bodyPr>
          <a:lstStyle/>
          <a:p>
            <a:pPr algn="ctr">
              <a:lnSpc>
                <a:spcPts val="9529"/>
              </a:lnSpc>
            </a:pPr>
            <a:r>
              <a:rPr lang="en-US" sz="10953">
                <a:solidFill>
                  <a:srgbClr val="F7DB6E"/>
                </a:solidFill>
                <a:latin typeface="Retropix"/>
              </a:rPr>
              <a:t>MORE STAGES</a:t>
            </a:r>
          </a:p>
          <a:p>
            <a:pPr marL="0" lvl="0" indent="0" algn="ctr">
              <a:lnSpc>
                <a:spcPts val="9529"/>
              </a:lnSpc>
            </a:pPr>
            <a:r>
              <a:rPr lang="en-US" sz="10953">
                <a:solidFill>
                  <a:srgbClr val="F7DB6E"/>
                </a:solidFill>
                <a:latin typeface="Retropix"/>
              </a:rPr>
              <a:t>TO COME</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330084"/>
        </a:solidFill>
        <a:effectLst/>
      </p:bgPr>
    </p:bg>
    <p:spTree>
      <p:nvGrpSpPr>
        <p:cNvPr id="1" name=""/>
        <p:cNvGrpSpPr/>
        <p:nvPr/>
      </p:nvGrpSpPr>
      <p:grpSpPr>
        <a:xfrm>
          <a:off x="0" y="0"/>
          <a:ext cx="0" cy="0"/>
          <a:chOff x="0" y="0"/>
          <a:chExt cx="0" cy="0"/>
        </a:xfrm>
      </p:grpSpPr>
      <p:grpSp>
        <p:nvGrpSpPr>
          <p:cNvPr id="2" name="Group 2"/>
          <p:cNvGrpSpPr/>
          <p:nvPr/>
        </p:nvGrpSpPr>
        <p:grpSpPr>
          <a:xfrm>
            <a:off x="0" y="6679518"/>
            <a:ext cx="29522008" cy="2227570"/>
            <a:chOff x="0" y="0"/>
            <a:chExt cx="39362677" cy="2970093"/>
          </a:xfrm>
        </p:grpSpPr>
        <p:sp>
          <p:nvSpPr>
            <p:cNvPr id="3" name="Freeform 3"/>
            <p:cNvSpPr/>
            <p:nvPr/>
          </p:nvSpPr>
          <p:spPr>
            <a:xfrm>
              <a:off x="0" y="0"/>
              <a:ext cx="19681338" cy="2970093"/>
            </a:xfrm>
            <a:custGeom>
              <a:avLst/>
              <a:gdLst/>
              <a:ahLst/>
              <a:cxnLst/>
              <a:rect l="l" t="t" r="r" b="b"/>
              <a:pathLst>
                <a:path w="19681338" h="2970093">
                  <a:moveTo>
                    <a:pt x="0" y="0"/>
                  </a:moveTo>
                  <a:lnTo>
                    <a:pt x="19681338" y="0"/>
                  </a:lnTo>
                  <a:lnTo>
                    <a:pt x="19681338" y="2970093"/>
                  </a:lnTo>
                  <a:lnTo>
                    <a:pt x="0" y="297009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19681338" y="0"/>
              <a:ext cx="19681338" cy="2970093"/>
            </a:xfrm>
            <a:custGeom>
              <a:avLst/>
              <a:gdLst/>
              <a:ahLst/>
              <a:cxnLst/>
              <a:rect l="l" t="t" r="r" b="b"/>
              <a:pathLst>
                <a:path w="19681338" h="2970093">
                  <a:moveTo>
                    <a:pt x="0" y="0"/>
                  </a:moveTo>
                  <a:lnTo>
                    <a:pt x="19681339" y="0"/>
                  </a:lnTo>
                  <a:lnTo>
                    <a:pt x="19681339" y="2970093"/>
                  </a:lnTo>
                  <a:lnTo>
                    <a:pt x="0" y="297009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grpSp>
        <p:nvGrpSpPr>
          <p:cNvPr id="5" name="Group 5"/>
          <p:cNvGrpSpPr/>
          <p:nvPr/>
        </p:nvGrpSpPr>
        <p:grpSpPr>
          <a:xfrm>
            <a:off x="0" y="8907087"/>
            <a:ext cx="18288000" cy="1379913"/>
            <a:chOff x="0" y="0"/>
            <a:chExt cx="24384000" cy="1839884"/>
          </a:xfrm>
        </p:grpSpPr>
        <p:sp>
          <p:nvSpPr>
            <p:cNvPr id="6" name="Freeform 6"/>
            <p:cNvSpPr/>
            <p:nvPr/>
          </p:nvSpPr>
          <p:spPr>
            <a:xfrm>
              <a:off x="0" y="0"/>
              <a:ext cx="12192000" cy="1839884"/>
            </a:xfrm>
            <a:custGeom>
              <a:avLst/>
              <a:gdLst/>
              <a:ahLst/>
              <a:cxnLst/>
              <a:rect l="l" t="t" r="r" b="b"/>
              <a:pathLst>
                <a:path w="12192000" h="1839884">
                  <a:moveTo>
                    <a:pt x="0" y="0"/>
                  </a:moveTo>
                  <a:lnTo>
                    <a:pt x="12192000" y="0"/>
                  </a:lnTo>
                  <a:lnTo>
                    <a:pt x="12192000" y="1839884"/>
                  </a:lnTo>
                  <a:lnTo>
                    <a:pt x="0" y="183988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a:off x="12192000" y="0"/>
              <a:ext cx="12192000" cy="1839884"/>
            </a:xfrm>
            <a:custGeom>
              <a:avLst/>
              <a:gdLst/>
              <a:ahLst/>
              <a:cxnLst/>
              <a:rect l="l" t="t" r="r" b="b"/>
              <a:pathLst>
                <a:path w="12192000" h="1839884">
                  <a:moveTo>
                    <a:pt x="0" y="0"/>
                  </a:moveTo>
                  <a:lnTo>
                    <a:pt x="12192000" y="0"/>
                  </a:lnTo>
                  <a:lnTo>
                    <a:pt x="12192000" y="1839884"/>
                  </a:lnTo>
                  <a:lnTo>
                    <a:pt x="0" y="183988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sp>
        <p:nvSpPr>
          <p:cNvPr id="8" name="Freeform 8"/>
          <p:cNvSpPr/>
          <p:nvPr/>
        </p:nvSpPr>
        <p:spPr>
          <a:xfrm>
            <a:off x="0" y="1028700"/>
            <a:ext cx="2577561" cy="6815666"/>
          </a:xfrm>
          <a:custGeom>
            <a:avLst/>
            <a:gdLst/>
            <a:ahLst/>
            <a:cxnLst/>
            <a:rect l="l" t="t" r="r" b="b"/>
            <a:pathLst>
              <a:path w="2577561" h="6815666">
                <a:moveTo>
                  <a:pt x="0" y="0"/>
                </a:moveTo>
                <a:lnTo>
                  <a:pt x="2577561" y="0"/>
                </a:lnTo>
                <a:lnTo>
                  <a:pt x="2577561" y="6815666"/>
                </a:lnTo>
                <a:lnTo>
                  <a:pt x="0" y="681566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9" name="Freeform 9"/>
          <p:cNvSpPr/>
          <p:nvPr/>
        </p:nvSpPr>
        <p:spPr>
          <a:xfrm>
            <a:off x="10746214" y="7125981"/>
            <a:ext cx="4014790" cy="1781107"/>
          </a:xfrm>
          <a:custGeom>
            <a:avLst/>
            <a:gdLst/>
            <a:ahLst/>
            <a:cxnLst/>
            <a:rect l="l" t="t" r="r" b="b"/>
            <a:pathLst>
              <a:path w="4014790" h="1781107">
                <a:moveTo>
                  <a:pt x="0" y="0"/>
                </a:moveTo>
                <a:lnTo>
                  <a:pt x="4014790" y="0"/>
                </a:lnTo>
                <a:lnTo>
                  <a:pt x="4014790" y="1781106"/>
                </a:lnTo>
                <a:lnTo>
                  <a:pt x="0" y="178110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0" name="Freeform 10"/>
          <p:cNvSpPr/>
          <p:nvPr/>
        </p:nvSpPr>
        <p:spPr>
          <a:xfrm>
            <a:off x="2889769" y="5883469"/>
            <a:ext cx="1682231" cy="3023619"/>
          </a:xfrm>
          <a:custGeom>
            <a:avLst/>
            <a:gdLst/>
            <a:ahLst/>
            <a:cxnLst/>
            <a:rect l="l" t="t" r="r" b="b"/>
            <a:pathLst>
              <a:path w="1682231" h="3023619">
                <a:moveTo>
                  <a:pt x="0" y="0"/>
                </a:moveTo>
                <a:lnTo>
                  <a:pt x="1682231" y="0"/>
                </a:lnTo>
                <a:lnTo>
                  <a:pt x="1682231" y="3023618"/>
                </a:lnTo>
                <a:lnTo>
                  <a:pt x="0" y="3023618"/>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1" name="Freeform 11"/>
          <p:cNvSpPr/>
          <p:nvPr/>
        </p:nvSpPr>
        <p:spPr>
          <a:xfrm>
            <a:off x="15075329" y="3813180"/>
            <a:ext cx="2861850" cy="5093908"/>
          </a:xfrm>
          <a:custGeom>
            <a:avLst/>
            <a:gdLst/>
            <a:ahLst/>
            <a:cxnLst/>
            <a:rect l="l" t="t" r="r" b="b"/>
            <a:pathLst>
              <a:path w="2861850" h="5093908">
                <a:moveTo>
                  <a:pt x="0" y="0"/>
                </a:moveTo>
                <a:lnTo>
                  <a:pt x="2861850" y="0"/>
                </a:lnTo>
                <a:lnTo>
                  <a:pt x="2861850" y="5093907"/>
                </a:lnTo>
                <a:lnTo>
                  <a:pt x="0" y="5093907"/>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12" name="TextBox 12"/>
          <p:cNvSpPr txBox="1"/>
          <p:nvPr/>
        </p:nvSpPr>
        <p:spPr>
          <a:xfrm>
            <a:off x="3142961" y="1260285"/>
            <a:ext cx="12002078" cy="5507356"/>
          </a:xfrm>
          <a:prstGeom prst="rect">
            <a:avLst/>
          </a:prstGeom>
        </p:spPr>
        <p:txBody>
          <a:bodyPr lIns="0" tIns="0" rIns="0" bIns="0" rtlCol="0" anchor="t">
            <a:spAutoFit/>
          </a:bodyPr>
          <a:lstStyle/>
          <a:p>
            <a:pPr algn="ctr">
              <a:lnSpc>
                <a:spcPts val="6960"/>
              </a:lnSpc>
            </a:pPr>
            <a:r>
              <a:rPr lang="en-US" sz="8000">
                <a:solidFill>
                  <a:srgbClr val="BDF3FF"/>
                </a:solidFill>
                <a:latin typeface="Futura"/>
              </a:rPr>
              <a:t>CREATED BY</a:t>
            </a:r>
          </a:p>
          <a:p>
            <a:pPr algn="ctr">
              <a:lnSpc>
                <a:spcPts val="6960"/>
              </a:lnSpc>
            </a:pPr>
            <a:r>
              <a:rPr lang="en-US" sz="8000">
                <a:solidFill>
                  <a:srgbClr val="BDF3FF"/>
                </a:solidFill>
                <a:latin typeface="Futura"/>
              </a:rPr>
              <a:t>AYUSH KUMAR</a:t>
            </a:r>
          </a:p>
          <a:p>
            <a:pPr algn="ctr">
              <a:lnSpc>
                <a:spcPts val="6960"/>
              </a:lnSpc>
            </a:pPr>
            <a:r>
              <a:rPr lang="en-US" sz="8000">
                <a:solidFill>
                  <a:srgbClr val="BDF3FF"/>
                </a:solidFill>
                <a:latin typeface="Futura"/>
              </a:rPr>
              <a:t>YOJITH KAUSTABH</a:t>
            </a:r>
          </a:p>
          <a:p>
            <a:pPr algn="ctr">
              <a:lnSpc>
                <a:spcPts val="6960"/>
              </a:lnSpc>
            </a:pPr>
            <a:r>
              <a:rPr lang="en-US" sz="8000">
                <a:solidFill>
                  <a:srgbClr val="BDF3FF"/>
                </a:solidFill>
                <a:latin typeface="Futura"/>
              </a:rPr>
              <a:t>VAIBHAV TIWADE</a:t>
            </a:r>
          </a:p>
          <a:p>
            <a:pPr algn="ctr">
              <a:lnSpc>
                <a:spcPts val="6960"/>
              </a:lnSpc>
            </a:pPr>
            <a:r>
              <a:rPr lang="en-US" sz="8000">
                <a:solidFill>
                  <a:srgbClr val="BDF3FF"/>
                </a:solidFill>
                <a:latin typeface="Futura"/>
              </a:rPr>
              <a:t>HARSHIT PATEL</a:t>
            </a:r>
          </a:p>
          <a:p>
            <a:pPr marL="0" lvl="0" indent="0" algn="ctr">
              <a:lnSpc>
                <a:spcPts val="6960"/>
              </a:lnSpc>
            </a:pPr>
            <a:r>
              <a:rPr lang="en-US" sz="8000">
                <a:solidFill>
                  <a:srgbClr val="BDF3FF"/>
                </a:solidFill>
                <a:latin typeface="Futura"/>
              </a:rPr>
              <a:t>TUSHAR RANA</a:t>
            </a:r>
          </a:p>
        </p:txBody>
      </p:sp>
      <p:sp>
        <p:nvSpPr>
          <p:cNvPr id="13" name="Freeform 13"/>
          <p:cNvSpPr/>
          <p:nvPr/>
        </p:nvSpPr>
        <p:spPr>
          <a:xfrm>
            <a:off x="16328018" y="1919539"/>
            <a:ext cx="2870584" cy="1002095"/>
          </a:xfrm>
          <a:custGeom>
            <a:avLst/>
            <a:gdLst/>
            <a:ahLst/>
            <a:cxnLst/>
            <a:rect l="l" t="t" r="r" b="b"/>
            <a:pathLst>
              <a:path w="2870584" h="1002095">
                <a:moveTo>
                  <a:pt x="0" y="0"/>
                </a:moveTo>
                <a:lnTo>
                  <a:pt x="2870584" y="0"/>
                </a:lnTo>
                <a:lnTo>
                  <a:pt x="2870584" y="1002094"/>
                </a:lnTo>
                <a:lnTo>
                  <a:pt x="0" y="1002094"/>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14" name="Freeform 14"/>
          <p:cNvSpPr/>
          <p:nvPr/>
        </p:nvSpPr>
        <p:spPr>
          <a:xfrm>
            <a:off x="15075329" y="716255"/>
            <a:ext cx="1790049" cy="624890"/>
          </a:xfrm>
          <a:custGeom>
            <a:avLst/>
            <a:gdLst/>
            <a:ahLst/>
            <a:cxnLst/>
            <a:rect l="l" t="t" r="r" b="b"/>
            <a:pathLst>
              <a:path w="1790049" h="624890">
                <a:moveTo>
                  <a:pt x="0" y="0"/>
                </a:moveTo>
                <a:lnTo>
                  <a:pt x="1790049" y="0"/>
                </a:lnTo>
                <a:lnTo>
                  <a:pt x="1790049" y="624890"/>
                </a:lnTo>
                <a:lnTo>
                  <a:pt x="0" y="624890"/>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15" name="Freeform 15"/>
          <p:cNvSpPr/>
          <p:nvPr/>
        </p:nvSpPr>
        <p:spPr>
          <a:xfrm>
            <a:off x="1994744" y="4647981"/>
            <a:ext cx="1790049" cy="624890"/>
          </a:xfrm>
          <a:custGeom>
            <a:avLst/>
            <a:gdLst/>
            <a:ahLst/>
            <a:cxnLst/>
            <a:rect l="l" t="t" r="r" b="b"/>
            <a:pathLst>
              <a:path w="1790049" h="624890">
                <a:moveTo>
                  <a:pt x="0" y="0"/>
                </a:moveTo>
                <a:lnTo>
                  <a:pt x="1790049" y="0"/>
                </a:lnTo>
                <a:lnTo>
                  <a:pt x="1790049" y="624890"/>
                </a:lnTo>
                <a:lnTo>
                  <a:pt x="0" y="624890"/>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16" name="Freeform 16"/>
          <p:cNvSpPr/>
          <p:nvPr/>
        </p:nvSpPr>
        <p:spPr>
          <a:xfrm>
            <a:off x="2971543" y="400857"/>
            <a:ext cx="1518682" cy="1518682"/>
          </a:xfrm>
          <a:custGeom>
            <a:avLst/>
            <a:gdLst/>
            <a:ahLst/>
            <a:cxnLst/>
            <a:rect l="l" t="t" r="r" b="b"/>
            <a:pathLst>
              <a:path w="1518682" h="1518682">
                <a:moveTo>
                  <a:pt x="0" y="0"/>
                </a:moveTo>
                <a:lnTo>
                  <a:pt x="1518682" y="0"/>
                </a:lnTo>
                <a:lnTo>
                  <a:pt x="1518682" y="1518682"/>
                </a:lnTo>
                <a:lnTo>
                  <a:pt x="0" y="1518682"/>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sp>
        <p:nvSpPr>
          <p:cNvPr id="17" name="Freeform 17"/>
          <p:cNvSpPr/>
          <p:nvPr/>
        </p:nvSpPr>
        <p:spPr>
          <a:xfrm>
            <a:off x="13716000" y="4647981"/>
            <a:ext cx="1518682" cy="1518682"/>
          </a:xfrm>
          <a:custGeom>
            <a:avLst/>
            <a:gdLst/>
            <a:ahLst/>
            <a:cxnLst/>
            <a:rect l="l" t="t" r="r" b="b"/>
            <a:pathLst>
              <a:path w="1518682" h="1518682">
                <a:moveTo>
                  <a:pt x="0" y="0"/>
                </a:moveTo>
                <a:lnTo>
                  <a:pt x="1518682" y="0"/>
                </a:lnTo>
                <a:lnTo>
                  <a:pt x="1518682" y="1518682"/>
                </a:lnTo>
                <a:lnTo>
                  <a:pt x="0" y="1518682"/>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233</Words>
  <Application>Microsoft Office PowerPoint</Application>
  <PresentationFormat>Custom</PresentationFormat>
  <Paragraphs>17</Paragraphs>
  <Slides>7</Slides>
  <Notes>0</Notes>
  <HiddenSlides>0</HiddenSlides>
  <MMClips>2</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vt:i4>
      </vt:variant>
    </vt:vector>
  </HeadingPairs>
  <TitlesOfParts>
    <vt:vector size="14" baseType="lpstr">
      <vt:lpstr>Arial</vt:lpstr>
      <vt:lpstr>Futura</vt:lpstr>
      <vt:lpstr>Calibri</vt:lpstr>
      <vt:lpstr>Retropix</vt:lpstr>
      <vt:lpstr>Cristik</vt:lpstr>
      <vt:lpstr>Cardo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Tillu's Odyssey: Castaway Chronicles</dc:title>
  <cp:lastModifiedBy>Yojith K</cp:lastModifiedBy>
  <cp:revision>2</cp:revision>
  <dcterms:created xsi:type="dcterms:W3CDTF">2006-08-16T00:00:00Z</dcterms:created>
  <dcterms:modified xsi:type="dcterms:W3CDTF">2024-01-28T08:44:13Z</dcterms:modified>
  <dc:identifier>DAF7J7mVBZs</dc:identifier>
</cp:coreProperties>
</file>